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4"/>
  </p:notesMasterIdLst>
  <p:sldIdLst>
    <p:sldId id="409" r:id="rId5"/>
    <p:sldId id="410" r:id="rId6"/>
    <p:sldId id="377" r:id="rId7"/>
    <p:sldId id="341" r:id="rId8"/>
    <p:sldId id="258" r:id="rId9"/>
    <p:sldId id="323" r:id="rId10"/>
    <p:sldId id="321" r:id="rId11"/>
    <p:sldId id="261" r:id="rId12"/>
    <p:sldId id="319" r:id="rId13"/>
    <p:sldId id="260" r:id="rId14"/>
    <p:sldId id="325" r:id="rId15"/>
    <p:sldId id="326" r:id="rId16"/>
    <p:sldId id="327" r:id="rId17"/>
    <p:sldId id="331" r:id="rId18"/>
    <p:sldId id="332" r:id="rId19"/>
    <p:sldId id="333" r:id="rId20"/>
    <p:sldId id="328" r:id="rId21"/>
    <p:sldId id="329" r:id="rId22"/>
    <p:sldId id="322" r:id="rId23"/>
    <p:sldId id="324" r:id="rId24"/>
    <p:sldId id="263" r:id="rId25"/>
    <p:sldId id="259" r:id="rId26"/>
    <p:sldId id="269" r:id="rId27"/>
    <p:sldId id="270" r:id="rId28"/>
    <p:sldId id="265" r:id="rId29"/>
    <p:sldId id="264" r:id="rId30"/>
    <p:sldId id="280" r:id="rId31"/>
    <p:sldId id="281" r:id="rId32"/>
    <p:sldId id="283" r:id="rId33"/>
    <p:sldId id="282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2" r:id="rId42"/>
    <p:sldId id="343" r:id="rId43"/>
    <p:sldId id="344" r:id="rId44"/>
    <p:sldId id="345" r:id="rId45"/>
    <p:sldId id="346" r:id="rId46"/>
    <p:sldId id="347" r:id="rId47"/>
    <p:sldId id="348" r:id="rId48"/>
    <p:sldId id="349" r:id="rId49"/>
    <p:sldId id="350" r:id="rId50"/>
    <p:sldId id="351" r:id="rId51"/>
    <p:sldId id="352" r:id="rId52"/>
    <p:sldId id="353" r:id="rId53"/>
    <p:sldId id="354" r:id="rId54"/>
    <p:sldId id="355" r:id="rId55"/>
    <p:sldId id="411" r:id="rId56"/>
    <p:sldId id="356" r:id="rId57"/>
    <p:sldId id="412" r:id="rId58"/>
    <p:sldId id="413" r:id="rId59"/>
    <p:sldId id="357" r:id="rId60"/>
    <p:sldId id="358" r:id="rId61"/>
    <p:sldId id="375" r:id="rId62"/>
    <p:sldId id="376" r:id="rId63"/>
    <p:sldId id="433" r:id="rId64"/>
    <p:sldId id="434" r:id="rId65"/>
    <p:sldId id="359" r:id="rId66"/>
    <p:sldId id="414" r:id="rId67"/>
    <p:sldId id="360" r:id="rId68"/>
    <p:sldId id="415" r:id="rId69"/>
    <p:sldId id="361" r:id="rId70"/>
    <p:sldId id="416" r:id="rId71"/>
    <p:sldId id="362" r:id="rId72"/>
    <p:sldId id="363" r:id="rId73"/>
    <p:sldId id="369" r:id="rId74"/>
    <p:sldId id="364" r:id="rId75"/>
    <p:sldId id="365" r:id="rId76"/>
    <p:sldId id="417" r:id="rId77"/>
    <p:sldId id="366" r:id="rId78"/>
    <p:sldId id="367" r:id="rId79"/>
    <p:sldId id="418" r:id="rId80"/>
    <p:sldId id="368" r:id="rId81"/>
    <p:sldId id="419" r:id="rId82"/>
    <p:sldId id="370" r:id="rId83"/>
    <p:sldId id="420" r:id="rId84"/>
    <p:sldId id="371" r:id="rId85"/>
    <p:sldId id="421" r:id="rId86"/>
    <p:sldId id="372" r:id="rId87"/>
    <p:sldId id="373" r:id="rId88"/>
    <p:sldId id="422" r:id="rId89"/>
    <p:sldId id="423" r:id="rId90"/>
    <p:sldId id="424" r:id="rId91"/>
    <p:sldId id="374" r:id="rId92"/>
    <p:sldId id="378" r:id="rId93"/>
    <p:sldId id="379" r:id="rId94"/>
    <p:sldId id="380" r:id="rId95"/>
    <p:sldId id="381" r:id="rId96"/>
    <p:sldId id="382" r:id="rId97"/>
    <p:sldId id="425" r:id="rId98"/>
    <p:sldId id="388" r:id="rId99"/>
    <p:sldId id="383" r:id="rId100"/>
    <p:sldId id="426" r:id="rId101"/>
    <p:sldId id="384" r:id="rId102"/>
    <p:sldId id="385" r:id="rId103"/>
    <p:sldId id="386" r:id="rId104"/>
    <p:sldId id="387" r:id="rId105"/>
    <p:sldId id="389" r:id="rId106"/>
    <p:sldId id="427" r:id="rId107"/>
    <p:sldId id="390" r:id="rId108"/>
    <p:sldId id="391" r:id="rId109"/>
    <p:sldId id="392" r:id="rId110"/>
    <p:sldId id="432" r:id="rId111"/>
    <p:sldId id="393" r:id="rId112"/>
    <p:sldId id="428" r:id="rId113"/>
    <p:sldId id="394" r:id="rId114"/>
    <p:sldId id="395" r:id="rId115"/>
    <p:sldId id="429" r:id="rId116"/>
    <p:sldId id="396" r:id="rId117"/>
    <p:sldId id="397" r:id="rId118"/>
    <p:sldId id="398" r:id="rId119"/>
    <p:sldId id="399" r:id="rId120"/>
    <p:sldId id="430" r:id="rId121"/>
    <p:sldId id="400" r:id="rId122"/>
    <p:sldId id="401" r:id="rId123"/>
    <p:sldId id="402" r:id="rId124"/>
    <p:sldId id="403" r:id="rId125"/>
    <p:sldId id="404" r:id="rId126"/>
    <p:sldId id="431" r:id="rId127"/>
    <p:sldId id="405" r:id="rId128"/>
    <p:sldId id="406" r:id="rId129"/>
    <p:sldId id="407" r:id="rId130"/>
    <p:sldId id="408" r:id="rId131"/>
    <p:sldId id="272" r:id="rId132"/>
    <p:sldId id="271" r:id="rId13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201D6E-A589-4FDE-8C17-79CA069D6B27}" v="6" dt="2026-09-23T14:15:29.1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3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63" Type="http://schemas.openxmlformats.org/officeDocument/2006/relationships/slide" Target="slides/slide59.xml"/><Relationship Id="rId84" Type="http://schemas.openxmlformats.org/officeDocument/2006/relationships/slide" Target="slides/slide80.xml"/><Relationship Id="rId138" Type="http://schemas.openxmlformats.org/officeDocument/2006/relationships/tableStyles" Target="tableStyles.xml"/><Relationship Id="rId16" Type="http://schemas.openxmlformats.org/officeDocument/2006/relationships/slide" Target="slides/slide12.xml"/><Relationship Id="rId107" Type="http://schemas.openxmlformats.org/officeDocument/2006/relationships/slide" Target="slides/slide103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123" Type="http://schemas.openxmlformats.org/officeDocument/2006/relationships/slide" Target="slides/slide119.xml"/><Relationship Id="rId128" Type="http://schemas.openxmlformats.org/officeDocument/2006/relationships/slide" Target="slides/slide124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113" Type="http://schemas.openxmlformats.org/officeDocument/2006/relationships/slide" Target="slides/slide109.xml"/><Relationship Id="rId118" Type="http://schemas.openxmlformats.org/officeDocument/2006/relationships/slide" Target="slides/slide114.xml"/><Relationship Id="rId134" Type="http://schemas.openxmlformats.org/officeDocument/2006/relationships/notesMaster" Target="notesMasters/notesMaster1.xml"/><Relationship Id="rId139" Type="http://schemas.microsoft.com/office/2016/11/relationships/changesInfo" Target="changesInfos/changesInfo1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slide" Target="slides/slide104.xml"/><Relationship Id="rId124" Type="http://schemas.openxmlformats.org/officeDocument/2006/relationships/slide" Target="slides/slide120.xml"/><Relationship Id="rId129" Type="http://schemas.openxmlformats.org/officeDocument/2006/relationships/slide" Target="slides/slide125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4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49" Type="http://schemas.openxmlformats.org/officeDocument/2006/relationships/slide" Target="slides/slide45.xml"/><Relationship Id="rId114" Type="http://schemas.openxmlformats.org/officeDocument/2006/relationships/slide" Target="slides/slide110.xml"/><Relationship Id="rId119" Type="http://schemas.openxmlformats.org/officeDocument/2006/relationships/slide" Target="slides/slide115.xml"/><Relationship Id="rId44" Type="http://schemas.openxmlformats.org/officeDocument/2006/relationships/slide" Target="slides/slide40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130" Type="http://schemas.openxmlformats.org/officeDocument/2006/relationships/slide" Target="slides/slide126.xml"/><Relationship Id="rId135" Type="http://schemas.openxmlformats.org/officeDocument/2006/relationships/presProps" Target="presProps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slide" Target="slides/slide10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120" Type="http://schemas.openxmlformats.org/officeDocument/2006/relationships/slide" Target="slides/slide116.xml"/><Relationship Id="rId125" Type="http://schemas.openxmlformats.org/officeDocument/2006/relationships/slide" Target="slides/slide12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slide" Target="slides/slide106.xml"/><Relationship Id="rId115" Type="http://schemas.openxmlformats.org/officeDocument/2006/relationships/slide" Target="slides/slide111.xml"/><Relationship Id="rId131" Type="http://schemas.openxmlformats.org/officeDocument/2006/relationships/slide" Target="slides/slide127.xml"/><Relationship Id="rId136" Type="http://schemas.openxmlformats.org/officeDocument/2006/relationships/viewProps" Target="viewProp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126" Type="http://schemas.openxmlformats.org/officeDocument/2006/relationships/slide" Target="slides/slide12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121" Type="http://schemas.openxmlformats.org/officeDocument/2006/relationships/slide" Target="slides/slide117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116" Type="http://schemas.openxmlformats.org/officeDocument/2006/relationships/slide" Target="slides/slide112.xml"/><Relationship Id="rId13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111" Type="http://schemas.openxmlformats.org/officeDocument/2006/relationships/slide" Target="slides/slide107.xml"/><Relationship Id="rId132" Type="http://schemas.openxmlformats.org/officeDocument/2006/relationships/slide" Target="slides/slide128.xml"/><Relationship Id="rId15" Type="http://schemas.openxmlformats.org/officeDocument/2006/relationships/slide" Target="slides/slide11.xml"/><Relationship Id="rId36" Type="http://schemas.openxmlformats.org/officeDocument/2006/relationships/slide" Target="slides/slide32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27" Type="http://schemas.openxmlformats.org/officeDocument/2006/relationships/slide" Target="slides/slide12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52" Type="http://schemas.openxmlformats.org/officeDocument/2006/relationships/slide" Target="slides/slide48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122" Type="http://schemas.openxmlformats.org/officeDocument/2006/relationships/slide" Target="slides/slide118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47" Type="http://schemas.openxmlformats.org/officeDocument/2006/relationships/slide" Target="slides/slide43.xml"/><Relationship Id="rId68" Type="http://schemas.openxmlformats.org/officeDocument/2006/relationships/slide" Target="slides/slide64.xml"/><Relationship Id="rId89" Type="http://schemas.openxmlformats.org/officeDocument/2006/relationships/slide" Target="slides/slide85.xml"/><Relationship Id="rId112" Type="http://schemas.openxmlformats.org/officeDocument/2006/relationships/slide" Target="slides/slide108.xml"/><Relationship Id="rId133" Type="http://schemas.openxmlformats.org/officeDocument/2006/relationships/slide" Target="slides/slide12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anna Piszcz" userId="e3d7632150330771" providerId="LiveId" clId="{BE73DB29-02E8-4EE2-BC1D-4E960F9F0B4F}"/>
    <pc:docChg chg="undo custSel addSld delSld modSld sldOrd">
      <pc:chgData name="Adrianna Piszcz" userId="e3d7632150330771" providerId="LiveId" clId="{BE73DB29-02E8-4EE2-BC1D-4E960F9F0B4F}" dt="2026-09-23T14:15:42.316" v="11768" actId="962"/>
      <pc:docMkLst>
        <pc:docMk/>
      </pc:docMkLst>
      <pc:sldChg chg="addSp modSp mod setBg">
        <pc:chgData name="Adrianna Piszcz" userId="e3d7632150330771" providerId="LiveId" clId="{BE73DB29-02E8-4EE2-BC1D-4E960F9F0B4F}" dt="2026-08-27T10:35:22.828" v="11167" actId="2710"/>
        <pc:sldMkLst>
          <pc:docMk/>
          <pc:sldMk cId="1333628767" sldId="258"/>
        </pc:sldMkLst>
        <pc:spChg chg="mod">
          <ac:chgData name="Adrianna Piszcz" userId="e3d7632150330771" providerId="LiveId" clId="{BE73DB29-02E8-4EE2-BC1D-4E960F9F0B4F}" dt="2026-08-27T10:35:22.828" v="11167" actId="2710"/>
          <ac:spMkLst>
            <pc:docMk/>
            <pc:sldMk cId="1333628767" sldId="258"/>
            <ac:spMk id="3" creationId="{00000000-0000-0000-0000-000000000000}"/>
          </ac:spMkLst>
        </pc:spChg>
      </pc:sldChg>
      <pc:sldChg chg="addSp modSp mod setBg">
        <pc:chgData name="Adrianna Piszcz" userId="e3d7632150330771" providerId="LiveId" clId="{BE73DB29-02E8-4EE2-BC1D-4E960F9F0B4F}" dt="2026-08-27T11:29:43.183" v="11684" actId="948"/>
        <pc:sldMkLst>
          <pc:docMk/>
          <pc:sldMk cId="4049107339" sldId="259"/>
        </pc:sldMkLst>
        <pc:spChg chg="mod">
          <ac:chgData name="Adrianna Piszcz" userId="e3d7632150330771" providerId="LiveId" clId="{BE73DB29-02E8-4EE2-BC1D-4E960F9F0B4F}" dt="2026-08-27T11:29:43.183" v="11684" actId="948"/>
          <ac:spMkLst>
            <pc:docMk/>
            <pc:sldMk cId="4049107339" sldId="259"/>
            <ac:spMk id="2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40:28.721" v="11261" actId="27636"/>
          <ac:spMkLst>
            <pc:docMk/>
            <pc:sldMk cId="4049107339" sldId="259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37:21.136" v="11218" actId="27636"/>
        <pc:sldMkLst>
          <pc:docMk/>
          <pc:sldMk cId="2341224713" sldId="260"/>
        </pc:sldMkLst>
        <pc:spChg chg="mod">
          <ac:chgData name="Adrianna Piszcz" userId="e3d7632150330771" providerId="LiveId" clId="{BE73DB29-02E8-4EE2-BC1D-4E960F9F0B4F}" dt="2026-08-27T10:37:21.136" v="11218" actId="27636"/>
          <ac:spMkLst>
            <pc:docMk/>
            <pc:sldMk cId="2341224713" sldId="260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36:20.484" v="11207" actId="1035"/>
        <pc:sldMkLst>
          <pc:docMk/>
          <pc:sldMk cId="2852121883" sldId="261"/>
        </pc:sldMkLst>
        <pc:spChg chg="mod">
          <ac:chgData name="Adrianna Piszcz" userId="e3d7632150330771" providerId="LiveId" clId="{BE73DB29-02E8-4EE2-BC1D-4E960F9F0B4F}" dt="2026-08-27T10:36:20.484" v="11207" actId="1035"/>
          <ac:spMkLst>
            <pc:docMk/>
            <pc:sldMk cId="2852121883" sldId="261"/>
            <ac:spMk id="8" creationId="{B458A967-A9C3-8627-102C-85AD4CC6F60B}"/>
          </ac:spMkLst>
        </pc:spChg>
      </pc:sldChg>
      <pc:sldChg chg="delSp modSp mod modClrScheme chgLayout">
        <pc:chgData name="Adrianna Piszcz" userId="e3d7632150330771" providerId="LiveId" clId="{BE73DB29-02E8-4EE2-BC1D-4E960F9F0B4F}" dt="2026-08-27T10:40:22.686" v="11259" actId="2710"/>
        <pc:sldMkLst>
          <pc:docMk/>
          <pc:sldMk cId="2891179552" sldId="263"/>
        </pc:sldMkLst>
        <pc:spChg chg="mod ord">
          <ac:chgData name="Adrianna Piszcz" userId="e3d7632150330771" providerId="LiveId" clId="{BE73DB29-02E8-4EE2-BC1D-4E960F9F0B4F}" dt="2026-08-27T10:40:22.686" v="11259" actId="2710"/>
          <ac:spMkLst>
            <pc:docMk/>
            <pc:sldMk cId="2891179552" sldId="263"/>
            <ac:spMk id="4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43:38.353" v="11290" actId="27636"/>
        <pc:sldMkLst>
          <pc:docMk/>
          <pc:sldMk cId="997116809" sldId="264"/>
        </pc:sldMkLst>
        <pc:spChg chg="mod">
          <ac:chgData name="Adrianna Piszcz" userId="e3d7632150330771" providerId="LiveId" clId="{BE73DB29-02E8-4EE2-BC1D-4E960F9F0B4F}" dt="2026-08-27T10:43:38.353" v="11290" actId="27636"/>
          <ac:spMkLst>
            <pc:docMk/>
            <pc:sldMk cId="997116809" sldId="264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43:03.861" v="11275" actId="2710"/>
        <pc:sldMkLst>
          <pc:docMk/>
          <pc:sldMk cId="3887186259" sldId="265"/>
        </pc:sldMkLst>
        <pc:spChg chg="mod">
          <ac:chgData name="Adrianna Piszcz" userId="e3d7632150330771" providerId="LiveId" clId="{BE73DB29-02E8-4EE2-BC1D-4E960F9F0B4F}" dt="2026-08-27T10:43:03.861" v="11275" actId="2710"/>
          <ac:spMkLst>
            <pc:docMk/>
            <pc:sldMk cId="3887186259" sldId="265"/>
            <ac:spMk id="3" creationId="{00000000-0000-0000-0000-000000000000}"/>
          </ac:spMkLst>
        </pc:spChg>
      </pc:sldChg>
      <pc:sldChg chg="addSp modSp mod setBg">
        <pc:chgData name="Adrianna Piszcz" userId="e3d7632150330771" providerId="LiveId" clId="{BE73DB29-02E8-4EE2-BC1D-4E960F9F0B4F}" dt="2026-08-27T11:29:48.885" v="11685" actId="948"/>
        <pc:sldMkLst>
          <pc:docMk/>
          <pc:sldMk cId="4114182167" sldId="269"/>
        </pc:sldMkLst>
        <pc:spChg chg="mod">
          <ac:chgData name="Adrianna Piszcz" userId="e3d7632150330771" providerId="LiveId" clId="{BE73DB29-02E8-4EE2-BC1D-4E960F9F0B4F}" dt="2026-08-27T11:29:48.885" v="11685" actId="948"/>
          <ac:spMkLst>
            <pc:docMk/>
            <pc:sldMk cId="4114182167" sldId="269"/>
            <ac:spMk id="2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42:46.442" v="11273" actId="27636"/>
          <ac:spMkLst>
            <pc:docMk/>
            <pc:sldMk cId="4114182167" sldId="269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42:58.447" v="11274" actId="2710"/>
        <pc:sldMkLst>
          <pc:docMk/>
          <pc:sldMk cId="809795816" sldId="270"/>
        </pc:sldMkLst>
        <pc:spChg chg="mod">
          <ac:chgData name="Adrianna Piszcz" userId="e3d7632150330771" providerId="LiveId" clId="{BE73DB29-02E8-4EE2-BC1D-4E960F9F0B4F}" dt="2026-08-27T10:42:58.447" v="11274" actId="2710"/>
          <ac:spMkLst>
            <pc:docMk/>
            <pc:sldMk cId="809795816" sldId="270"/>
            <ac:spMk id="3" creationId="{00000000-0000-0000-0000-000000000000}"/>
          </ac:spMkLst>
        </pc:spChg>
      </pc:sldChg>
      <pc:sldChg chg="addSp delSp modSp mod modClrScheme chgLayout">
        <pc:chgData name="Adrianna Piszcz" userId="e3d7632150330771" providerId="LiveId" clId="{BE73DB29-02E8-4EE2-BC1D-4E960F9F0B4F}" dt="2026-08-27T10:43:29.872" v="11284" actId="2710"/>
        <pc:sldMkLst>
          <pc:docMk/>
          <pc:sldMk cId="299703249" sldId="280"/>
        </pc:sldMkLst>
        <pc:spChg chg="mod ord">
          <ac:chgData name="Adrianna Piszcz" userId="e3d7632150330771" providerId="LiveId" clId="{BE73DB29-02E8-4EE2-BC1D-4E960F9F0B4F}" dt="2026-08-27T10:43:29.872" v="11284" actId="2710"/>
          <ac:spMkLst>
            <pc:docMk/>
            <pc:sldMk cId="299703249" sldId="280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1:30:00.242" v="11686" actId="948"/>
        <pc:sldMkLst>
          <pc:docMk/>
          <pc:sldMk cId="1223146416" sldId="281"/>
        </pc:sldMkLst>
        <pc:spChg chg="mod">
          <ac:chgData name="Adrianna Piszcz" userId="e3d7632150330771" providerId="LiveId" clId="{BE73DB29-02E8-4EE2-BC1D-4E960F9F0B4F}" dt="2026-08-27T10:44:23.816" v="11293" actId="2710"/>
          <ac:spMkLst>
            <pc:docMk/>
            <pc:sldMk cId="1223146416" sldId="281"/>
            <ac:spMk id="3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1:30:00.242" v="11686" actId="948"/>
          <ac:spMkLst>
            <pc:docMk/>
            <pc:sldMk cId="1223146416" sldId="281"/>
            <ac:spMk id="10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45:07.139" v="11312" actId="27636"/>
        <pc:sldMkLst>
          <pc:docMk/>
          <pc:sldMk cId="2861506942" sldId="282"/>
        </pc:sldMkLst>
        <pc:spChg chg="mod">
          <ac:chgData name="Adrianna Piszcz" userId="e3d7632150330771" providerId="LiveId" clId="{BE73DB29-02E8-4EE2-BC1D-4E960F9F0B4F}" dt="2026-08-27T10:45:07.139" v="11312" actId="27636"/>
          <ac:spMkLst>
            <pc:docMk/>
            <pc:sldMk cId="2861506942" sldId="282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44:43.909" v="11302" actId="27636"/>
        <pc:sldMkLst>
          <pc:docMk/>
          <pc:sldMk cId="400627056" sldId="283"/>
        </pc:sldMkLst>
        <pc:spChg chg="mod">
          <ac:chgData name="Adrianna Piszcz" userId="e3d7632150330771" providerId="LiveId" clId="{BE73DB29-02E8-4EE2-BC1D-4E960F9F0B4F}" dt="2026-08-27T10:44:43.909" v="11302" actId="27636"/>
          <ac:spMkLst>
            <pc:docMk/>
            <pc:sldMk cId="400627056" sldId="283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37:28.696" v="11220" actId="27636"/>
        <pc:sldMkLst>
          <pc:docMk/>
          <pc:sldMk cId="46618727" sldId="319"/>
        </pc:sldMkLst>
        <pc:spChg chg="mod">
          <ac:chgData name="Adrianna Piszcz" userId="e3d7632150330771" providerId="LiveId" clId="{BE73DB29-02E8-4EE2-BC1D-4E960F9F0B4F}" dt="2026-08-27T10:37:28.696" v="11220" actId="27636"/>
          <ac:spMkLst>
            <pc:docMk/>
            <pc:sldMk cId="46618727" sldId="319"/>
            <ac:spMk id="3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8-27T10:35:53.197" v="11202" actId="2710"/>
        <pc:sldMkLst>
          <pc:docMk/>
          <pc:sldMk cId="847157653" sldId="321"/>
        </pc:sldMkLst>
        <pc:spChg chg="mod">
          <ac:chgData name="Adrianna Piszcz" userId="e3d7632150330771" providerId="LiveId" clId="{BE73DB29-02E8-4EE2-BC1D-4E960F9F0B4F}" dt="2026-08-27T10:35:50.320" v="11200" actId="27636"/>
          <ac:spMkLst>
            <pc:docMk/>
            <pc:sldMk cId="847157653" sldId="321"/>
            <ac:spMk id="4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35:42.548" v="11197" actId="14100"/>
          <ac:spMkLst>
            <pc:docMk/>
            <pc:sldMk cId="847157653" sldId="321"/>
            <ac:spMk id="5" creationId="{CF51B37D-CBED-6597-0661-4E56B613983D}"/>
          </ac:spMkLst>
        </pc:spChg>
        <pc:spChg chg="mod">
          <ac:chgData name="Adrianna Piszcz" userId="e3d7632150330771" providerId="LiveId" clId="{BE73DB29-02E8-4EE2-BC1D-4E960F9F0B4F}" dt="2026-08-27T10:35:53.197" v="11202" actId="2710"/>
          <ac:spMkLst>
            <pc:docMk/>
            <pc:sldMk cId="847157653" sldId="321"/>
            <ac:spMk id="8" creationId="{0CA9FFEB-567B-D86F-3F0F-ADCEF83F7000}"/>
          </ac:spMkLst>
        </pc:spChg>
      </pc:sldChg>
      <pc:sldChg chg="modSp mod">
        <pc:chgData name="Adrianna Piszcz" userId="e3d7632150330771" providerId="LiveId" clId="{BE73DB29-02E8-4EE2-BC1D-4E960F9F0B4F}" dt="2026-08-27T11:24:37.184" v="11638" actId="27636"/>
        <pc:sldMkLst>
          <pc:docMk/>
          <pc:sldMk cId="4028437818" sldId="322"/>
        </pc:sldMkLst>
        <pc:spChg chg="mod">
          <ac:chgData name="Adrianna Piszcz" userId="e3d7632150330771" providerId="LiveId" clId="{BE73DB29-02E8-4EE2-BC1D-4E960F9F0B4F}" dt="2026-08-27T11:24:37.184" v="11638" actId="27636"/>
          <ac:spMkLst>
            <pc:docMk/>
            <pc:sldMk cId="4028437818" sldId="322"/>
            <ac:spMk id="2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40:06.949" v="11256" actId="27636"/>
          <ac:spMkLst>
            <pc:docMk/>
            <pc:sldMk cId="4028437818" sldId="322"/>
            <ac:spMk id="6" creationId="{00000000-0000-0000-0000-000000000000}"/>
          </ac:spMkLst>
        </pc:spChg>
      </pc:sldChg>
      <pc:sldChg chg="modSp mod">
        <pc:chgData name="Adrianna Piszcz" userId="e3d7632150330771" providerId="LiveId" clId="{BE73DB29-02E8-4EE2-BC1D-4E960F9F0B4F}" dt="2026-09-23T14:13:59.393" v="11759" actId="962"/>
        <pc:sldMkLst>
          <pc:docMk/>
          <pc:sldMk cId="3571814942" sldId="323"/>
        </pc:sldMkLst>
        <pc:picChg chg="mod modCrop">
          <ac:chgData name="Adrianna Piszcz" userId="e3d7632150330771" providerId="LiveId" clId="{BE73DB29-02E8-4EE2-BC1D-4E960F9F0B4F}" dt="2026-09-23T14:13:59.393" v="11759" actId="962"/>
          <ac:picMkLst>
            <pc:docMk/>
            <pc:sldMk cId="3571814942" sldId="323"/>
            <ac:picMk id="4" creationId="{8986D1B6-74AA-A7F1-DCF8-8D10610FBCC6}"/>
          </ac:picMkLst>
        </pc:picChg>
      </pc:sldChg>
      <pc:sldChg chg="modSp mod">
        <pc:chgData name="Adrianna Piszcz" userId="e3d7632150330771" providerId="LiveId" clId="{BE73DB29-02E8-4EE2-BC1D-4E960F9F0B4F}" dt="2026-08-27T10:40:12.740" v="11258" actId="27636"/>
        <pc:sldMkLst>
          <pc:docMk/>
          <pc:sldMk cId="3483623706" sldId="324"/>
        </pc:sldMkLst>
        <pc:spChg chg="mod">
          <ac:chgData name="Adrianna Piszcz" userId="e3d7632150330771" providerId="LiveId" clId="{BE73DB29-02E8-4EE2-BC1D-4E960F9F0B4F}" dt="2026-08-27T10:40:12.740" v="11258" actId="27636"/>
          <ac:spMkLst>
            <pc:docMk/>
            <pc:sldMk cId="3483623706" sldId="324"/>
            <ac:spMk id="3" creationId="{00000000-0000-0000-0000-000000000000}"/>
          </ac:spMkLst>
        </pc:spChg>
      </pc:sldChg>
      <pc:sldChg chg="addSp modSp mod setBg">
        <pc:chgData name="Adrianna Piszcz" userId="e3d7632150330771" providerId="LiveId" clId="{BE73DB29-02E8-4EE2-BC1D-4E960F9F0B4F}" dt="2026-08-27T11:29:19.726" v="11683" actId="948"/>
        <pc:sldMkLst>
          <pc:docMk/>
          <pc:sldMk cId="3638067704" sldId="325"/>
        </pc:sldMkLst>
        <pc:spChg chg="mod">
          <ac:chgData name="Adrianna Piszcz" userId="e3d7632150330771" providerId="LiveId" clId="{BE73DB29-02E8-4EE2-BC1D-4E960F9F0B4F}" dt="2026-08-27T11:29:19.726" v="11683" actId="948"/>
          <ac:spMkLst>
            <pc:docMk/>
            <pc:sldMk cId="3638067704" sldId="325"/>
            <ac:spMk id="2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39:32.109" v="11243" actId="27636"/>
          <ac:spMkLst>
            <pc:docMk/>
            <pc:sldMk cId="3638067704" sldId="325"/>
            <ac:spMk id="3" creationId="{00000000-0000-0000-0000-000000000000}"/>
          </ac:spMkLst>
        </pc:spChg>
        <pc:spChg chg="mod">
          <ac:chgData name="Adrianna Piszcz" userId="e3d7632150330771" providerId="LiveId" clId="{BE73DB29-02E8-4EE2-BC1D-4E960F9F0B4F}" dt="2026-08-27T10:39:08.722" v="11239" actId="14100"/>
          <ac:spMkLst>
            <pc:docMk/>
            <pc:sldMk cId="3638067704" sldId="325"/>
            <ac:spMk id="4" creationId="{849F7254-2D6A-C59B-5260-BB1B24A700F8}"/>
          </ac:spMkLst>
        </pc:spChg>
      </pc:sldChg>
      <pc:sldChg chg="addSp modSp mod setBg">
        <pc:chgData name="Adrianna Piszcz" userId="e3d7632150330771" providerId="LiveId" clId="{BE73DB29-02E8-4EE2-BC1D-4E960F9F0B4F}" dt="2026-08-27T10:39:37.786" v="11244" actId="2710"/>
        <pc:sldMkLst>
          <pc:docMk/>
          <pc:sldMk cId="2462119874" sldId="326"/>
        </pc:sldMkLst>
        <pc:spChg chg="mod">
          <ac:chgData name="Adrianna Piszcz" userId="e3d7632150330771" providerId="LiveId" clId="{BE73DB29-02E8-4EE2-BC1D-4E960F9F0B4F}" dt="2026-08-27T10:39:37.786" v="11244" actId="2710"/>
          <ac:spMkLst>
            <pc:docMk/>
            <pc:sldMk cId="2462119874" sldId="326"/>
            <ac:spMk id="3" creationId="{00000000-0000-0000-0000-000000000000}"/>
          </ac:spMkLst>
        </pc:spChg>
      </pc:sldChg>
      <pc:sldChg chg="addSp delSp modSp mod setBg modClrScheme chgLayout">
        <pc:chgData name="Adrianna Piszcz" userId="e3d7632150330771" providerId="LiveId" clId="{BE73DB29-02E8-4EE2-BC1D-4E960F9F0B4F}" dt="2026-08-27T10:39:42.524" v="11245" actId="2710"/>
        <pc:sldMkLst>
          <pc:docMk/>
          <pc:sldMk cId="3888704838" sldId="327"/>
        </pc:sldMkLst>
        <pc:spChg chg="mod ord">
          <ac:chgData name="Adrianna Piszcz" userId="e3d7632150330771" providerId="LiveId" clId="{BE73DB29-02E8-4EE2-BC1D-4E960F9F0B4F}" dt="2026-08-27T10:39:42.524" v="11245" actId="2710"/>
          <ac:spMkLst>
            <pc:docMk/>
            <pc:sldMk cId="3888704838" sldId="327"/>
            <ac:spMk id="3" creationId="{00000000-0000-0000-0000-000000000000}"/>
          </ac:spMkLst>
        </pc:spChg>
      </pc:sldChg>
      <pc:sldChg chg="addSp delSp modSp mod setBg modClrScheme chgLayout">
        <pc:chgData name="Adrianna Piszcz" userId="e3d7632150330771" providerId="LiveId" clId="{BE73DB29-02E8-4EE2-BC1D-4E960F9F0B4F}" dt="2026-08-27T10:39:57.950" v="11252" actId="2710"/>
        <pc:sldMkLst>
          <pc:docMk/>
          <pc:sldMk cId="1119545673" sldId="328"/>
        </pc:sldMkLst>
        <pc:spChg chg="mod ord">
          <ac:chgData name="Adrianna Piszcz" userId="e3d7632150330771" providerId="LiveId" clId="{BE73DB29-02E8-4EE2-BC1D-4E960F9F0B4F}" dt="2026-08-27T10:39:57.950" v="11252" actId="2710"/>
          <ac:spMkLst>
            <pc:docMk/>
            <pc:sldMk cId="1119545673" sldId="328"/>
            <ac:spMk id="3" creationId="{00000000-0000-0000-0000-000000000000}"/>
          </ac:spMkLst>
        </pc:spChg>
      </pc:sldChg>
      <pc:sldChg chg="addSp delSp modSp mod setBg modClrScheme chgLayout">
        <pc:chgData name="Adrianna Piszcz" userId="e3d7632150330771" providerId="LiveId" clId="{BE73DB29-02E8-4EE2-BC1D-4E960F9F0B4F}" dt="2026-08-27T10:40:02.365" v="11254" actId="27636"/>
        <pc:sldMkLst>
          <pc:docMk/>
          <pc:sldMk cId="230824702" sldId="329"/>
        </pc:sldMkLst>
        <pc:spChg chg="mod ord">
          <ac:chgData name="Adrianna Piszcz" userId="e3d7632150330771" providerId="LiveId" clId="{BE73DB29-02E8-4EE2-BC1D-4E960F9F0B4F}" dt="2026-08-27T10:40:02.365" v="11254" actId="27636"/>
          <ac:spMkLst>
            <pc:docMk/>
            <pc:sldMk cId="230824702" sldId="329"/>
            <ac:spMk id="3" creationId="{00000000-0000-0000-0000-000000000000}"/>
          </ac:spMkLst>
        </pc:spChg>
      </pc:sldChg>
      <pc:sldChg chg="modSp add mod">
        <pc:chgData name="Adrianna Piszcz" userId="e3d7632150330771" providerId="LiveId" clId="{BE73DB29-02E8-4EE2-BC1D-4E960F9F0B4F}" dt="2026-08-27T10:39:46.558" v="11247" actId="27636"/>
        <pc:sldMkLst>
          <pc:docMk/>
          <pc:sldMk cId="3553764559" sldId="331"/>
        </pc:sldMkLst>
        <pc:spChg chg="mod">
          <ac:chgData name="Adrianna Piszcz" userId="e3d7632150330771" providerId="LiveId" clId="{BE73DB29-02E8-4EE2-BC1D-4E960F9F0B4F}" dt="2026-08-27T10:39:46.558" v="11247" actId="27636"/>
          <ac:spMkLst>
            <pc:docMk/>
            <pc:sldMk cId="3553764559" sldId="331"/>
            <ac:spMk id="3" creationId="{FF512F67-CAC9-60CC-DB30-5EF33DD833B9}"/>
          </ac:spMkLst>
        </pc:spChg>
      </pc:sldChg>
      <pc:sldChg chg="modSp add mod">
        <pc:chgData name="Adrianna Piszcz" userId="e3d7632150330771" providerId="LiveId" clId="{BE73DB29-02E8-4EE2-BC1D-4E960F9F0B4F}" dt="2026-08-27T10:39:49.989" v="11249" actId="27636"/>
        <pc:sldMkLst>
          <pc:docMk/>
          <pc:sldMk cId="3930770181" sldId="332"/>
        </pc:sldMkLst>
        <pc:spChg chg="mod">
          <ac:chgData name="Adrianna Piszcz" userId="e3d7632150330771" providerId="LiveId" clId="{BE73DB29-02E8-4EE2-BC1D-4E960F9F0B4F}" dt="2026-08-27T10:39:49.989" v="11249" actId="27636"/>
          <ac:spMkLst>
            <pc:docMk/>
            <pc:sldMk cId="3930770181" sldId="332"/>
            <ac:spMk id="3" creationId="{59686659-204B-5804-EDBB-B185B22B11BA}"/>
          </ac:spMkLst>
        </pc:spChg>
      </pc:sldChg>
      <pc:sldChg chg="modSp add mod">
        <pc:chgData name="Adrianna Piszcz" userId="e3d7632150330771" providerId="LiveId" clId="{BE73DB29-02E8-4EE2-BC1D-4E960F9F0B4F}" dt="2026-08-27T10:39:54.196" v="11251" actId="27636"/>
        <pc:sldMkLst>
          <pc:docMk/>
          <pc:sldMk cId="3056958264" sldId="333"/>
        </pc:sldMkLst>
        <pc:spChg chg="mod">
          <ac:chgData name="Adrianna Piszcz" userId="e3d7632150330771" providerId="LiveId" clId="{BE73DB29-02E8-4EE2-BC1D-4E960F9F0B4F}" dt="2026-08-27T10:39:54.196" v="11251" actId="27636"/>
          <ac:spMkLst>
            <pc:docMk/>
            <pc:sldMk cId="3056958264" sldId="333"/>
            <ac:spMk id="3" creationId="{7EB2AEAA-FB18-213E-1DFA-B730932276EA}"/>
          </ac:spMkLst>
        </pc:spChg>
      </pc:sldChg>
      <pc:sldChg chg="modSp add mod">
        <pc:chgData name="Adrianna Piszcz" userId="e3d7632150330771" providerId="LiveId" clId="{BE73DB29-02E8-4EE2-BC1D-4E960F9F0B4F}" dt="2026-08-27T10:45:17.299" v="11314" actId="27636"/>
        <pc:sldMkLst>
          <pc:docMk/>
          <pc:sldMk cId="3897215357" sldId="334"/>
        </pc:sldMkLst>
        <pc:spChg chg="mod">
          <ac:chgData name="Adrianna Piszcz" userId="e3d7632150330771" providerId="LiveId" clId="{BE73DB29-02E8-4EE2-BC1D-4E960F9F0B4F}" dt="2026-08-27T10:45:17.299" v="11314" actId="27636"/>
          <ac:spMkLst>
            <pc:docMk/>
            <pc:sldMk cId="3897215357" sldId="334"/>
            <ac:spMk id="3" creationId="{F8DF8C46-6811-5BA5-4FEA-831DD9664056}"/>
          </ac:spMkLst>
        </pc:spChg>
      </pc:sldChg>
      <pc:sldChg chg="modSp add mod">
        <pc:chgData name="Adrianna Piszcz" userId="e3d7632150330771" providerId="LiveId" clId="{BE73DB29-02E8-4EE2-BC1D-4E960F9F0B4F}" dt="2026-08-27T10:45:26.939" v="11316" actId="27636"/>
        <pc:sldMkLst>
          <pc:docMk/>
          <pc:sldMk cId="2173234321" sldId="335"/>
        </pc:sldMkLst>
        <pc:spChg chg="mod">
          <ac:chgData name="Adrianna Piszcz" userId="e3d7632150330771" providerId="LiveId" clId="{BE73DB29-02E8-4EE2-BC1D-4E960F9F0B4F}" dt="2026-08-27T10:45:26.939" v="11316" actId="27636"/>
          <ac:spMkLst>
            <pc:docMk/>
            <pc:sldMk cId="2173234321" sldId="335"/>
            <ac:spMk id="3" creationId="{E55AF74B-58AB-796E-62CA-03AEA8B8D665}"/>
          </ac:spMkLst>
        </pc:spChg>
      </pc:sldChg>
      <pc:sldChg chg="modSp add mod">
        <pc:chgData name="Adrianna Piszcz" userId="e3d7632150330771" providerId="LiveId" clId="{BE73DB29-02E8-4EE2-BC1D-4E960F9F0B4F}" dt="2026-08-27T11:30:08.332" v="11687" actId="948"/>
        <pc:sldMkLst>
          <pc:docMk/>
          <pc:sldMk cId="939205459" sldId="336"/>
        </pc:sldMkLst>
        <pc:spChg chg="mod">
          <ac:chgData name="Adrianna Piszcz" userId="e3d7632150330771" providerId="LiveId" clId="{BE73DB29-02E8-4EE2-BC1D-4E960F9F0B4F}" dt="2026-08-27T11:30:08.332" v="11687" actId="948"/>
          <ac:spMkLst>
            <pc:docMk/>
            <pc:sldMk cId="939205459" sldId="336"/>
            <ac:spMk id="2" creationId="{3D03ED62-C17F-9EDE-BD09-E68908A5146A}"/>
          </ac:spMkLst>
        </pc:spChg>
        <pc:spChg chg="mod">
          <ac:chgData name="Adrianna Piszcz" userId="e3d7632150330771" providerId="LiveId" clId="{BE73DB29-02E8-4EE2-BC1D-4E960F9F0B4F}" dt="2026-08-27T10:45:36.177" v="11317" actId="2710"/>
          <ac:spMkLst>
            <pc:docMk/>
            <pc:sldMk cId="939205459" sldId="336"/>
            <ac:spMk id="3" creationId="{40F3E507-D82D-8925-BA1C-E3ED1F363917}"/>
          </ac:spMkLst>
        </pc:spChg>
      </pc:sldChg>
      <pc:sldChg chg="modSp add mod">
        <pc:chgData name="Adrianna Piszcz" userId="e3d7632150330771" providerId="LiveId" clId="{BE73DB29-02E8-4EE2-BC1D-4E960F9F0B4F}" dt="2026-08-27T10:45:44.669" v="11319" actId="27636"/>
        <pc:sldMkLst>
          <pc:docMk/>
          <pc:sldMk cId="1079892136" sldId="337"/>
        </pc:sldMkLst>
        <pc:spChg chg="mod">
          <ac:chgData name="Adrianna Piszcz" userId="e3d7632150330771" providerId="LiveId" clId="{BE73DB29-02E8-4EE2-BC1D-4E960F9F0B4F}" dt="2026-08-27T10:45:44.669" v="11319" actId="27636"/>
          <ac:spMkLst>
            <pc:docMk/>
            <pc:sldMk cId="1079892136" sldId="337"/>
            <ac:spMk id="3" creationId="{21CDEF12-828A-098F-ED55-C0447BCC31C5}"/>
          </ac:spMkLst>
        </pc:spChg>
      </pc:sldChg>
      <pc:sldChg chg="modSp add mod">
        <pc:chgData name="Adrianna Piszcz" userId="e3d7632150330771" providerId="LiveId" clId="{BE73DB29-02E8-4EE2-BC1D-4E960F9F0B4F}" dt="2026-08-27T11:30:14.840" v="11688" actId="948"/>
        <pc:sldMkLst>
          <pc:docMk/>
          <pc:sldMk cId="541638862" sldId="338"/>
        </pc:sldMkLst>
        <pc:spChg chg="mod">
          <ac:chgData name="Adrianna Piszcz" userId="e3d7632150330771" providerId="LiveId" clId="{BE73DB29-02E8-4EE2-BC1D-4E960F9F0B4F}" dt="2026-08-27T11:30:14.840" v="11688" actId="948"/>
          <ac:spMkLst>
            <pc:docMk/>
            <pc:sldMk cId="541638862" sldId="338"/>
            <ac:spMk id="2" creationId="{41B02EB9-B9B1-17FD-C6F2-A9184A6101AC}"/>
          </ac:spMkLst>
        </pc:spChg>
        <pc:spChg chg="mod">
          <ac:chgData name="Adrianna Piszcz" userId="e3d7632150330771" providerId="LiveId" clId="{BE73DB29-02E8-4EE2-BC1D-4E960F9F0B4F}" dt="2026-08-27T10:45:53.962" v="11321" actId="27636"/>
          <ac:spMkLst>
            <pc:docMk/>
            <pc:sldMk cId="541638862" sldId="338"/>
            <ac:spMk id="3" creationId="{1C66F2C7-23BC-42D1-567A-5F8C1B9B12A8}"/>
          </ac:spMkLst>
        </pc:spChg>
      </pc:sldChg>
      <pc:sldChg chg="modSp add mod">
        <pc:chgData name="Adrianna Piszcz" userId="e3d7632150330771" providerId="LiveId" clId="{BE73DB29-02E8-4EE2-BC1D-4E960F9F0B4F}" dt="2026-08-27T10:46:01.010" v="11322" actId="2710"/>
        <pc:sldMkLst>
          <pc:docMk/>
          <pc:sldMk cId="3677657501" sldId="339"/>
        </pc:sldMkLst>
        <pc:spChg chg="mod">
          <ac:chgData name="Adrianna Piszcz" userId="e3d7632150330771" providerId="LiveId" clId="{BE73DB29-02E8-4EE2-BC1D-4E960F9F0B4F}" dt="2026-08-27T10:46:01.010" v="11322" actId="2710"/>
          <ac:spMkLst>
            <pc:docMk/>
            <pc:sldMk cId="3677657501" sldId="339"/>
            <ac:spMk id="3" creationId="{CAED87A7-6EE1-F734-9CC1-976B49513423}"/>
          </ac:spMkLst>
        </pc:spChg>
      </pc:sldChg>
      <pc:sldChg chg="addSp delSp modSp add mod setBg">
        <pc:chgData name="Adrianna Piszcz" userId="e3d7632150330771" providerId="LiveId" clId="{BE73DB29-02E8-4EE2-BC1D-4E960F9F0B4F}" dt="2026-08-27T11:30:27.912" v="11690" actId="948"/>
        <pc:sldMkLst>
          <pc:docMk/>
          <pc:sldMk cId="1625234307" sldId="340"/>
        </pc:sldMkLst>
        <pc:spChg chg="mod">
          <ac:chgData name="Adrianna Piszcz" userId="e3d7632150330771" providerId="LiveId" clId="{BE73DB29-02E8-4EE2-BC1D-4E960F9F0B4F}" dt="2026-08-27T11:30:27.912" v="11690" actId="948"/>
          <ac:spMkLst>
            <pc:docMk/>
            <pc:sldMk cId="1625234307" sldId="340"/>
            <ac:spMk id="2" creationId="{2E99ED75-2BB1-4C7F-F6B6-61614A1D8355}"/>
          </ac:spMkLst>
        </pc:spChg>
        <pc:spChg chg="mod">
          <ac:chgData name="Adrianna Piszcz" userId="e3d7632150330771" providerId="LiveId" clId="{BE73DB29-02E8-4EE2-BC1D-4E960F9F0B4F}" dt="2026-08-27T10:46:50.708" v="11333" actId="14100"/>
          <ac:spMkLst>
            <pc:docMk/>
            <pc:sldMk cId="1625234307" sldId="340"/>
            <ac:spMk id="3" creationId="{DBA739D5-077E-93D1-282B-3342F1677A0B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8-27T10:35:17.012" v="11166" actId="2710"/>
        <pc:sldMkLst>
          <pc:docMk/>
          <pc:sldMk cId="2631849282" sldId="341"/>
        </pc:sldMkLst>
        <pc:spChg chg="add mod ord">
          <ac:chgData name="Adrianna Piszcz" userId="e3d7632150330771" providerId="LiveId" clId="{BE73DB29-02E8-4EE2-BC1D-4E960F9F0B4F}" dt="2026-08-27T10:35:17.012" v="11166" actId="2710"/>
          <ac:spMkLst>
            <pc:docMk/>
            <pc:sldMk cId="2631849282" sldId="341"/>
            <ac:spMk id="6" creationId="{00000000-0000-0000-0000-000000000000}"/>
          </ac:spMkLst>
        </pc:spChg>
      </pc:sldChg>
      <pc:sldChg chg="modSp add mod">
        <pc:chgData name="Adrianna Piszcz" userId="e3d7632150330771" providerId="LiveId" clId="{BE73DB29-02E8-4EE2-BC1D-4E960F9F0B4F}" dt="2026-08-27T10:47:05.158" v="11335" actId="27636"/>
        <pc:sldMkLst>
          <pc:docMk/>
          <pc:sldMk cId="2432061814" sldId="342"/>
        </pc:sldMkLst>
        <pc:spChg chg="mod">
          <ac:chgData name="Adrianna Piszcz" userId="e3d7632150330771" providerId="LiveId" clId="{BE73DB29-02E8-4EE2-BC1D-4E960F9F0B4F}" dt="2026-08-27T10:47:05.158" v="11335" actId="27636"/>
          <ac:spMkLst>
            <pc:docMk/>
            <pc:sldMk cId="2432061814" sldId="342"/>
            <ac:spMk id="3" creationId="{1BBDFA55-7092-D601-03DF-B016A8FE5E97}"/>
          </ac:spMkLst>
        </pc:spChg>
      </pc:sldChg>
      <pc:sldChg chg="modSp add mod">
        <pc:chgData name="Adrianna Piszcz" userId="e3d7632150330771" providerId="LiveId" clId="{BE73DB29-02E8-4EE2-BC1D-4E960F9F0B4F}" dt="2026-08-27T10:47:12.753" v="11337" actId="27636"/>
        <pc:sldMkLst>
          <pc:docMk/>
          <pc:sldMk cId="4076222276" sldId="343"/>
        </pc:sldMkLst>
        <pc:spChg chg="mod">
          <ac:chgData name="Adrianna Piszcz" userId="e3d7632150330771" providerId="LiveId" clId="{BE73DB29-02E8-4EE2-BC1D-4E960F9F0B4F}" dt="2026-08-27T10:47:12.753" v="11337" actId="27636"/>
          <ac:spMkLst>
            <pc:docMk/>
            <pc:sldMk cId="4076222276" sldId="343"/>
            <ac:spMk id="3" creationId="{91B3297F-CF10-A466-B1D2-E62460DF2EF2}"/>
          </ac:spMkLst>
        </pc:spChg>
      </pc:sldChg>
      <pc:sldChg chg="addSp delSp modSp add mod">
        <pc:chgData name="Adrianna Piszcz" userId="e3d7632150330771" providerId="LiveId" clId="{BE73DB29-02E8-4EE2-BC1D-4E960F9F0B4F}" dt="2026-08-27T10:47:46.545" v="11365" actId="1035"/>
        <pc:sldMkLst>
          <pc:docMk/>
          <pc:sldMk cId="476313868" sldId="344"/>
        </pc:sldMkLst>
        <pc:graphicFrameChg chg="add mod modGraphic">
          <ac:chgData name="Adrianna Piszcz" userId="e3d7632150330771" providerId="LiveId" clId="{BE73DB29-02E8-4EE2-BC1D-4E960F9F0B4F}" dt="2026-08-27T10:47:46.545" v="11365" actId="1035"/>
          <ac:graphicFrameMkLst>
            <pc:docMk/>
            <pc:sldMk cId="476313868" sldId="344"/>
            <ac:graphicFrameMk id="8" creationId="{1544A5F9-83E7-F4A6-39A5-928A4CED288A}"/>
          </ac:graphicFrameMkLst>
        </pc:graphicFrameChg>
      </pc:sldChg>
      <pc:sldChg chg="modSp add mod ord">
        <pc:chgData name="Adrianna Piszcz" userId="e3d7632150330771" providerId="LiveId" clId="{BE73DB29-02E8-4EE2-BC1D-4E960F9F0B4F}" dt="2026-08-27T10:47:50.630" v="11367" actId="27636"/>
        <pc:sldMkLst>
          <pc:docMk/>
          <pc:sldMk cId="3997593996" sldId="345"/>
        </pc:sldMkLst>
        <pc:spChg chg="mod">
          <ac:chgData name="Adrianna Piszcz" userId="e3d7632150330771" providerId="LiveId" clId="{BE73DB29-02E8-4EE2-BC1D-4E960F9F0B4F}" dt="2026-08-27T10:47:50.630" v="11367" actId="27636"/>
          <ac:spMkLst>
            <pc:docMk/>
            <pc:sldMk cId="3997593996" sldId="345"/>
            <ac:spMk id="3" creationId="{F61C7FF0-6037-1281-5BCA-48901A68BCA9}"/>
          </ac:spMkLst>
        </pc:spChg>
      </pc:sldChg>
      <pc:sldChg chg="modSp add mod">
        <pc:chgData name="Adrianna Piszcz" userId="e3d7632150330771" providerId="LiveId" clId="{BE73DB29-02E8-4EE2-BC1D-4E960F9F0B4F}" dt="2026-08-27T10:47:58.135" v="11368" actId="2710"/>
        <pc:sldMkLst>
          <pc:docMk/>
          <pc:sldMk cId="2790738719" sldId="346"/>
        </pc:sldMkLst>
        <pc:spChg chg="mod">
          <ac:chgData name="Adrianna Piszcz" userId="e3d7632150330771" providerId="LiveId" clId="{BE73DB29-02E8-4EE2-BC1D-4E960F9F0B4F}" dt="2026-08-27T10:47:58.135" v="11368" actId="2710"/>
          <ac:spMkLst>
            <pc:docMk/>
            <pc:sldMk cId="2790738719" sldId="346"/>
            <ac:spMk id="3" creationId="{6D07439B-C870-407E-313F-A3A5E9EC61C3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9-23T14:14:36.289" v="11762" actId="962"/>
        <pc:sldMkLst>
          <pc:docMk/>
          <pc:sldMk cId="1407743336" sldId="347"/>
        </pc:sldMkLst>
        <pc:spChg chg="mod ord">
          <ac:chgData name="Adrianna Piszcz" userId="e3d7632150330771" providerId="LiveId" clId="{BE73DB29-02E8-4EE2-BC1D-4E960F9F0B4F}" dt="2026-08-27T10:49:20.177" v="11376" actId="790"/>
          <ac:spMkLst>
            <pc:docMk/>
            <pc:sldMk cId="1407743336" sldId="347"/>
            <ac:spMk id="3" creationId="{A6707BCE-E641-9D37-216C-4F73A41C4265}"/>
          </ac:spMkLst>
        </pc:spChg>
        <pc:picChg chg="mod">
          <ac:chgData name="Adrianna Piszcz" userId="e3d7632150330771" providerId="LiveId" clId="{BE73DB29-02E8-4EE2-BC1D-4E960F9F0B4F}" dt="2026-09-23T14:14:36.289" v="11762" actId="962"/>
          <ac:picMkLst>
            <pc:docMk/>
            <pc:sldMk cId="1407743336" sldId="347"/>
            <ac:picMk id="9" creationId="{8E933542-CB5B-2251-D08B-24D8381EF020}"/>
          </ac:picMkLst>
        </pc:picChg>
      </pc:sldChg>
      <pc:sldChg chg="modSp add mod ord">
        <pc:chgData name="Adrianna Piszcz" userId="e3d7632150330771" providerId="LiveId" clId="{BE73DB29-02E8-4EE2-BC1D-4E960F9F0B4F}" dt="2026-08-27T10:49:37.393" v="11378" actId="27636"/>
        <pc:sldMkLst>
          <pc:docMk/>
          <pc:sldMk cId="2260399286" sldId="348"/>
        </pc:sldMkLst>
        <pc:spChg chg="mod">
          <ac:chgData name="Adrianna Piszcz" userId="e3d7632150330771" providerId="LiveId" clId="{BE73DB29-02E8-4EE2-BC1D-4E960F9F0B4F}" dt="2026-08-27T10:49:37.393" v="11378" actId="27636"/>
          <ac:spMkLst>
            <pc:docMk/>
            <pc:sldMk cId="2260399286" sldId="348"/>
            <ac:spMk id="3" creationId="{0E61C92B-CE93-D24E-348E-D3191701FF7B}"/>
          </ac:spMkLst>
        </pc:spChg>
      </pc:sldChg>
      <pc:sldChg chg="modSp add mod">
        <pc:chgData name="Adrianna Piszcz" userId="e3d7632150330771" providerId="LiveId" clId="{BE73DB29-02E8-4EE2-BC1D-4E960F9F0B4F}" dt="2026-08-27T10:55:22.926" v="11380" actId="27636"/>
        <pc:sldMkLst>
          <pc:docMk/>
          <pc:sldMk cId="416525165" sldId="349"/>
        </pc:sldMkLst>
        <pc:spChg chg="mod">
          <ac:chgData name="Adrianna Piszcz" userId="e3d7632150330771" providerId="LiveId" clId="{BE73DB29-02E8-4EE2-BC1D-4E960F9F0B4F}" dt="2026-08-27T10:55:22.926" v="11380" actId="27636"/>
          <ac:spMkLst>
            <pc:docMk/>
            <pc:sldMk cId="416525165" sldId="349"/>
            <ac:spMk id="3" creationId="{7C90C90A-4DF7-9013-1046-723C9EE6055C}"/>
          </ac:spMkLst>
        </pc:spChg>
      </pc:sldChg>
      <pc:sldChg chg="modSp add mod">
        <pc:chgData name="Adrianna Piszcz" userId="e3d7632150330771" providerId="LiveId" clId="{BE73DB29-02E8-4EE2-BC1D-4E960F9F0B4F}" dt="2026-08-27T10:56:35.876" v="11386" actId="27636"/>
        <pc:sldMkLst>
          <pc:docMk/>
          <pc:sldMk cId="3472411473" sldId="350"/>
        </pc:sldMkLst>
        <pc:spChg chg="mod">
          <ac:chgData name="Adrianna Piszcz" userId="e3d7632150330771" providerId="LiveId" clId="{BE73DB29-02E8-4EE2-BC1D-4E960F9F0B4F}" dt="2026-08-27T10:56:35.876" v="11386" actId="27636"/>
          <ac:spMkLst>
            <pc:docMk/>
            <pc:sldMk cId="3472411473" sldId="350"/>
            <ac:spMk id="3" creationId="{747FFEA3-27C6-2B5D-9167-1438E5D8042B}"/>
          </ac:spMkLst>
        </pc:spChg>
      </pc:sldChg>
      <pc:sldChg chg="addSp modSp add mod ord setBg">
        <pc:chgData name="Adrianna Piszcz" userId="e3d7632150330771" providerId="LiveId" clId="{BE73DB29-02E8-4EE2-BC1D-4E960F9F0B4F}" dt="2026-08-27T10:56:46.122" v="11387" actId="2710"/>
        <pc:sldMkLst>
          <pc:docMk/>
          <pc:sldMk cId="3315235886" sldId="351"/>
        </pc:sldMkLst>
        <pc:spChg chg="mod">
          <ac:chgData name="Adrianna Piszcz" userId="e3d7632150330771" providerId="LiveId" clId="{BE73DB29-02E8-4EE2-BC1D-4E960F9F0B4F}" dt="2026-08-27T10:56:46.122" v="11387" actId="2710"/>
          <ac:spMkLst>
            <pc:docMk/>
            <pc:sldMk cId="3315235886" sldId="351"/>
            <ac:spMk id="6" creationId="{044E54FD-819E-BEA8-4C58-619548FA7487}"/>
          </ac:spMkLst>
        </pc:spChg>
      </pc:sldChg>
      <pc:sldChg chg="addSp modSp add mod ord setBg">
        <pc:chgData name="Adrianna Piszcz" userId="e3d7632150330771" providerId="LiveId" clId="{BE73DB29-02E8-4EE2-BC1D-4E960F9F0B4F}" dt="2026-08-27T10:56:50.467" v="11388" actId="2710"/>
        <pc:sldMkLst>
          <pc:docMk/>
          <pc:sldMk cId="1046210415" sldId="352"/>
        </pc:sldMkLst>
        <pc:spChg chg="mod">
          <ac:chgData name="Adrianna Piszcz" userId="e3d7632150330771" providerId="LiveId" clId="{BE73DB29-02E8-4EE2-BC1D-4E960F9F0B4F}" dt="2026-08-27T10:56:50.467" v="11388" actId="2710"/>
          <ac:spMkLst>
            <pc:docMk/>
            <pc:sldMk cId="1046210415" sldId="352"/>
            <ac:spMk id="3" creationId="{79B0AFB7-740F-F924-757E-D154435B0F97}"/>
          </ac:spMkLst>
        </pc:spChg>
      </pc:sldChg>
      <pc:sldChg chg="modSp new mod">
        <pc:chgData name="Adrianna Piszcz" userId="e3d7632150330771" providerId="LiveId" clId="{BE73DB29-02E8-4EE2-BC1D-4E960F9F0B4F}" dt="2026-08-27T11:30:40.637" v="11691" actId="948"/>
        <pc:sldMkLst>
          <pc:docMk/>
          <pc:sldMk cId="3291485687" sldId="353"/>
        </pc:sldMkLst>
        <pc:spChg chg="mod">
          <ac:chgData name="Adrianna Piszcz" userId="e3d7632150330771" providerId="LiveId" clId="{BE73DB29-02E8-4EE2-BC1D-4E960F9F0B4F}" dt="2026-08-27T11:30:40.637" v="11691" actId="948"/>
          <ac:spMkLst>
            <pc:docMk/>
            <pc:sldMk cId="3291485687" sldId="353"/>
            <ac:spMk id="2" creationId="{D675AB1A-D854-58BC-D3AD-AA961578056E}"/>
          </ac:spMkLst>
        </pc:spChg>
        <pc:spChg chg="mod">
          <ac:chgData name="Adrianna Piszcz" userId="e3d7632150330771" providerId="LiveId" clId="{BE73DB29-02E8-4EE2-BC1D-4E960F9F0B4F}" dt="2026-08-27T10:56:53.939" v="11390" actId="27636"/>
          <ac:spMkLst>
            <pc:docMk/>
            <pc:sldMk cId="3291485687" sldId="353"/>
            <ac:spMk id="3" creationId="{C2D3D215-07EF-9D00-51BA-BAF6736B58F1}"/>
          </ac:spMkLst>
        </pc:spChg>
      </pc:sldChg>
      <pc:sldChg chg="modSp add mod">
        <pc:chgData name="Adrianna Piszcz" userId="e3d7632150330771" providerId="LiveId" clId="{BE73DB29-02E8-4EE2-BC1D-4E960F9F0B4F}" dt="2026-08-27T11:30:46.356" v="11692" actId="948"/>
        <pc:sldMkLst>
          <pc:docMk/>
          <pc:sldMk cId="1246309303" sldId="354"/>
        </pc:sldMkLst>
        <pc:spChg chg="mod">
          <ac:chgData name="Adrianna Piszcz" userId="e3d7632150330771" providerId="LiveId" clId="{BE73DB29-02E8-4EE2-BC1D-4E960F9F0B4F}" dt="2026-08-27T11:30:46.356" v="11692" actId="948"/>
          <ac:spMkLst>
            <pc:docMk/>
            <pc:sldMk cId="1246309303" sldId="354"/>
            <ac:spMk id="2" creationId="{5E2BCE0F-ABE6-09D2-5525-ED21E7EFE096}"/>
          </ac:spMkLst>
        </pc:spChg>
        <pc:spChg chg="mod">
          <ac:chgData name="Adrianna Piszcz" userId="e3d7632150330771" providerId="LiveId" clId="{BE73DB29-02E8-4EE2-BC1D-4E960F9F0B4F}" dt="2026-08-27T10:56:57.831" v="11392" actId="27636"/>
          <ac:spMkLst>
            <pc:docMk/>
            <pc:sldMk cId="1246309303" sldId="354"/>
            <ac:spMk id="3" creationId="{B8278F2C-C744-FA11-CB64-3A3279FB9482}"/>
          </ac:spMkLst>
        </pc:spChg>
      </pc:sldChg>
      <pc:sldChg chg="modSp new mod">
        <pc:chgData name="Adrianna Piszcz" userId="e3d7632150330771" providerId="LiveId" clId="{BE73DB29-02E8-4EE2-BC1D-4E960F9F0B4F}" dt="2026-08-27T10:57:15.250" v="11398" actId="27636"/>
        <pc:sldMkLst>
          <pc:docMk/>
          <pc:sldMk cId="2837589973" sldId="355"/>
        </pc:sldMkLst>
        <pc:spChg chg="mod">
          <ac:chgData name="Adrianna Piszcz" userId="e3d7632150330771" providerId="LiveId" clId="{BE73DB29-02E8-4EE2-BC1D-4E960F9F0B4F}" dt="2026-08-27T10:57:15.250" v="11398" actId="27636"/>
          <ac:spMkLst>
            <pc:docMk/>
            <pc:sldMk cId="2837589973" sldId="355"/>
            <ac:spMk id="3" creationId="{73720D96-2A6B-7E82-4856-2FD7728459CB}"/>
          </ac:spMkLst>
        </pc:spChg>
      </pc:sldChg>
      <pc:sldChg chg="modSp new mod">
        <pc:chgData name="Adrianna Piszcz" userId="e3d7632150330771" providerId="LiveId" clId="{BE73DB29-02E8-4EE2-BC1D-4E960F9F0B4F}" dt="2026-08-27T11:01:22.355" v="11408" actId="27636"/>
        <pc:sldMkLst>
          <pc:docMk/>
          <pc:sldMk cId="144516027" sldId="356"/>
        </pc:sldMkLst>
        <pc:spChg chg="mod">
          <ac:chgData name="Adrianna Piszcz" userId="e3d7632150330771" providerId="LiveId" clId="{BE73DB29-02E8-4EE2-BC1D-4E960F9F0B4F}" dt="2026-08-27T11:01:22.355" v="11408" actId="27636"/>
          <ac:spMkLst>
            <pc:docMk/>
            <pc:sldMk cId="144516027" sldId="356"/>
            <ac:spMk id="3" creationId="{ACC58831-ADB8-6FBF-9FF0-27148F3AFC7D}"/>
          </ac:spMkLst>
        </pc:spChg>
      </pc:sldChg>
      <pc:sldChg chg="modSp new mod">
        <pc:chgData name="Adrianna Piszcz" userId="e3d7632150330771" providerId="LiveId" clId="{BE73DB29-02E8-4EE2-BC1D-4E960F9F0B4F}" dt="2026-08-27T11:06:04.554" v="11415" actId="27636"/>
        <pc:sldMkLst>
          <pc:docMk/>
          <pc:sldMk cId="2961471941" sldId="357"/>
        </pc:sldMkLst>
        <pc:spChg chg="mod">
          <ac:chgData name="Adrianna Piszcz" userId="e3d7632150330771" providerId="LiveId" clId="{BE73DB29-02E8-4EE2-BC1D-4E960F9F0B4F}" dt="2026-08-27T11:06:04.554" v="11415" actId="27636"/>
          <ac:spMkLst>
            <pc:docMk/>
            <pc:sldMk cId="2961471941" sldId="357"/>
            <ac:spMk id="3" creationId="{777B47E0-601A-D235-F829-AF7182CECCF1}"/>
          </ac:spMkLst>
        </pc:spChg>
      </pc:sldChg>
      <pc:sldChg chg="modSp new mod">
        <pc:chgData name="Adrianna Piszcz" userId="e3d7632150330771" providerId="LiveId" clId="{BE73DB29-02E8-4EE2-BC1D-4E960F9F0B4F}" dt="2026-08-27T11:06:14.651" v="11416" actId="2710"/>
        <pc:sldMkLst>
          <pc:docMk/>
          <pc:sldMk cId="3869904171" sldId="358"/>
        </pc:sldMkLst>
        <pc:spChg chg="mod">
          <ac:chgData name="Adrianna Piszcz" userId="e3d7632150330771" providerId="LiveId" clId="{BE73DB29-02E8-4EE2-BC1D-4E960F9F0B4F}" dt="2026-08-27T11:06:14.651" v="11416" actId="2710"/>
          <ac:spMkLst>
            <pc:docMk/>
            <pc:sldMk cId="3869904171" sldId="358"/>
            <ac:spMk id="3" creationId="{3B2DFA9C-5BE6-A828-7A90-69CD4BFD8632}"/>
          </ac:spMkLst>
        </pc:spChg>
      </pc:sldChg>
      <pc:sldChg chg="modSp new mod">
        <pc:chgData name="Adrianna Piszcz" userId="e3d7632150330771" providerId="LiveId" clId="{BE73DB29-02E8-4EE2-BC1D-4E960F9F0B4F}" dt="2026-08-27T11:07:18.154" v="11423" actId="27636"/>
        <pc:sldMkLst>
          <pc:docMk/>
          <pc:sldMk cId="2941024262" sldId="359"/>
        </pc:sldMkLst>
        <pc:spChg chg="mod">
          <ac:chgData name="Adrianna Piszcz" userId="e3d7632150330771" providerId="LiveId" clId="{BE73DB29-02E8-4EE2-BC1D-4E960F9F0B4F}" dt="2026-08-27T11:07:18.154" v="11423" actId="27636"/>
          <ac:spMkLst>
            <pc:docMk/>
            <pc:sldMk cId="2941024262" sldId="359"/>
            <ac:spMk id="3" creationId="{30AA9998-AA84-24AC-CBDA-8E6744CE7E6C}"/>
          </ac:spMkLst>
        </pc:spChg>
      </pc:sldChg>
      <pc:sldChg chg="modSp new mod">
        <pc:chgData name="Adrianna Piszcz" userId="e3d7632150330771" providerId="LiveId" clId="{BE73DB29-02E8-4EE2-BC1D-4E960F9F0B4F}" dt="2026-08-27T11:31:50.097" v="11701" actId="948"/>
        <pc:sldMkLst>
          <pc:docMk/>
          <pc:sldMk cId="2029096100" sldId="360"/>
        </pc:sldMkLst>
        <pc:spChg chg="mod">
          <ac:chgData name="Adrianna Piszcz" userId="e3d7632150330771" providerId="LiveId" clId="{BE73DB29-02E8-4EE2-BC1D-4E960F9F0B4F}" dt="2026-08-27T11:31:50.097" v="11701" actId="948"/>
          <ac:spMkLst>
            <pc:docMk/>
            <pc:sldMk cId="2029096100" sldId="360"/>
            <ac:spMk id="2" creationId="{37183A2B-1F56-688D-A5B2-B6998DEFB598}"/>
          </ac:spMkLst>
        </pc:spChg>
        <pc:spChg chg="mod">
          <ac:chgData name="Adrianna Piszcz" userId="e3d7632150330771" providerId="LiveId" clId="{BE73DB29-02E8-4EE2-BC1D-4E960F9F0B4F}" dt="2026-08-27T11:07:59.701" v="11427" actId="27636"/>
          <ac:spMkLst>
            <pc:docMk/>
            <pc:sldMk cId="2029096100" sldId="360"/>
            <ac:spMk id="3" creationId="{98A11C07-C5E5-40C6-4B09-7321CB2892C5}"/>
          </ac:spMkLst>
        </pc:spChg>
      </pc:sldChg>
      <pc:sldChg chg="modSp new mod">
        <pc:chgData name="Adrianna Piszcz" userId="e3d7632150330771" providerId="LiveId" clId="{BE73DB29-02E8-4EE2-BC1D-4E960F9F0B4F}" dt="2026-08-27T11:08:56.208" v="11431" actId="27636"/>
        <pc:sldMkLst>
          <pc:docMk/>
          <pc:sldMk cId="3086461394" sldId="361"/>
        </pc:sldMkLst>
        <pc:spChg chg="mod">
          <ac:chgData name="Adrianna Piszcz" userId="e3d7632150330771" providerId="LiveId" clId="{BE73DB29-02E8-4EE2-BC1D-4E960F9F0B4F}" dt="2026-08-27T11:08:56.208" v="11431" actId="27636"/>
          <ac:spMkLst>
            <pc:docMk/>
            <pc:sldMk cId="3086461394" sldId="361"/>
            <ac:spMk id="3" creationId="{1E265518-5903-6B87-0E08-7407CA988F42}"/>
          </ac:spMkLst>
        </pc:spChg>
      </pc:sldChg>
      <pc:sldChg chg="addSp delSp modSp new mod">
        <pc:chgData name="Adrianna Piszcz" userId="e3d7632150330771" providerId="LiveId" clId="{BE73DB29-02E8-4EE2-BC1D-4E960F9F0B4F}" dt="2026-08-27T11:10:31.666" v="11484" actId="14734"/>
        <pc:sldMkLst>
          <pc:docMk/>
          <pc:sldMk cId="4160567806" sldId="362"/>
        </pc:sldMkLst>
        <pc:spChg chg="add mod">
          <ac:chgData name="Adrianna Piszcz" userId="e3d7632150330771" providerId="LiveId" clId="{BE73DB29-02E8-4EE2-BC1D-4E960F9F0B4F}" dt="2026-08-27T11:09:34.268" v="11454" actId="1035"/>
          <ac:spMkLst>
            <pc:docMk/>
            <pc:sldMk cId="4160567806" sldId="362"/>
            <ac:spMk id="6" creationId="{7E0DE9ED-B5B5-02E1-64DB-766B1E202C3A}"/>
          </ac:spMkLst>
        </pc:spChg>
        <pc:graphicFrameChg chg="add mod modGraphic">
          <ac:chgData name="Adrianna Piszcz" userId="e3d7632150330771" providerId="LiveId" clId="{BE73DB29-02E8-4EE2-BC1D-4E960F9F0B4F}" dt="2026-08-27T11:10:31.666" v="11484" actId="14734"/>
          <ac:graphicFrameMkLst>
            <pc:docMk/>
            <pc:sldMk cId="4160567806" sldId="362"/>
            <ac:graphicFrameMk id="4" creationId="{99888810-54F1-5ED1-3D45-1C35F42B75C3}"/>
          </ac:graphicFrameMkLst>
        </pc:graphicFrameChg>
      </pc:sldChg>
      <pc:sldChg chg="addSp modSp new mod setBg">
        <pc:chgData name="Adrianna Piszcz" userId="e3d7632150330771" providerId="LiveId" clId="{BE73DB29-02E8-4EE2-BC1D-4E960F9F0B4F}" dt="2026-08-27T11:27:46.438" v="11668" actId="948"/>
        <pc:sldMkLst>
          <pc:docMk/>
          <pc:sldMk cId="2641568843" sldId="363"/>
        </pc:sldMkLst>
        <pc:spChg chg="mod">
          <ac:chgData name="Adrianna Piszcz" userId="e3d7632150330771" providerId="LiveId" clId="{BE73DB29-02E8-4EE2-BC1D-4E960F9F0B4F}" dt="2026-08-27T11:27:46.438" v="11668" actId="948"/>
          <ac:spMkLst>
            <pc:docMk/>
            <pc:sldMk cId="2641568843" sldId="363"/>
            <ac:spMk id="2" creationId="{C3BE60DD-0A23-999B-1772-EE3A7DC253B3}"/>
          </ac:spMkLst>
        </pc:spChg>
        <pc:spChg chg="mod">
          <ac:chgData name="Adrianna Piszcz" userId="e3d7632150330771" providerId="LiveId" clId="{BE73DB29-02E8-4EE2-BC1D-4E960F9F0B4F}" dt="2026-08-27T11:10:57.951" v="11486" actId="948"/>
          <ac:spMkLst>
            <pc:docMk/>
            <pc:sldMk cId="2641568843" sldId="363"/>
            <ac:spMk id="3" creationId="{7CC86FD4-9B94-4779-0192-556DBAC97EB0}"/>
          </ac:spMkLst>
        </pc:spChg>
      </pc:sldChg>
      <pc:sldChg chg="addSp delSp modSp new mod">
        <pc:chgData name="Adrianna Piszcz" userId="e3d7632150330771" providerId="LiveId" clId="{BE73DB29-02E8-4EE2-BC1D-4E960F9F0B4F}" dt="2026-08-27T11:28:42.594" v="11671" actId="27636"/>
        <pc:sldMkLst>
          <pc:docMk/>
          <pc:sldMk cId="3630689116" sldId="364"/>
        </pc:sldMkLst>
        <pc:spChg chg="mod">
          <ac:chgData name="Adrianna Piszcz" userId="e3d7632150330771" providerId="LiveId" clId="{BE73DB29-02E8-4EE2-BC1D-4E960F9F0B4F}" dt="2026-08-27T11:28:42.594" v="11671" actId="27636"/>
          <ac:spMkLst>
            <pc:docMk/>
            <pc:sldMk cId="3630689116" sldId="364"/>
            <ac:spMk id="2" creationId="{0A361E99-155C-A954-8274-5E7759CFFC67}"/>
          </ac:spMkLst>
        </pc:spChg>
        <pc:graphicFrameChg chg="add mod modGraphic">
          <ac:chgData name="Adrianna Piszcz" userId="e3d7632150330771" providerId="LiveId" clId="{BE73DB29-02E8-4EE2-BC1D-4E960F9F0B4F}" dt="2026-08-27T11:12:03.718" v="11492" actId="948"/>
          <ac:graphicFrameMkLst>
            <pc:docMk/>
            <pc:sldMk cId="3630689116" sldId="364"/>
            <ac:graphicFrameMk id="4" creationId="{116BB929-E2BC-E214-0AD9-D77D070B2866}"/>
          </ac:graphicFrameMkLst>
        </pc:graphicFrameChg>
      </pc:sldChg>
      <pc:sldChg chg="modSp new mod">
        <pc:chgData name="Adrianna Piszcz" userId="e3d7632150330771" providerId="LiveId" clId="{BE73DB29-02E8-4EE2-BC1D-4E960F9F0B4F}" dt="2026-08-27T11:12:09.745" v="11494" actId="27636"/>
        <pc:sldMkLst>
          <pc:docMk/>
          <pc:sldMk cId="4185186103" sldId="365"/>
        </pc:sldMkLst>
        <pc:spChg chg="mod">
          <ac:chgData name="Adrianna Piszcz" userId="e3d7632150330771" providerId="LiveId" clId="{BE73DB29-02E8-4EE2-BC1D-4E960F9F0B4F}" dt="2026-08-27T11:12:09.745" v="11494" actId="27636"/>
          <ac:spMkLst>
            <pc:docMk/>
            <pc:sldMk cId="4185186103" sldId="365"/>
            <ac:spMk id="3" creationId="{669D4A07-F009-4744-A072-8E7E0E0B933C}"/>
          </ac:spMkLst>
        </pc:spChg>
      </pc:sldChg>
      <pc:sldChg chg="modSp new mod">
        <pc:chgData name="Adrianna Piszcz" userId="e3d7632150330771" providerId="LiveId" clId="{BE73DB29-02E8-4EE2-BC1D-4E960F9F0B4F}" dt="2026-08-27T11:12:22.598" v="11498" actId="27636"/>
        <pc:sldMkLst>
          <pc:docMk/>
          <pc:sldMk cId="268719085" sldId="366"/>
        </pc:sldMkLst>
        <pc:spChg chg="mod">
          <ac:chgData name="Adrianna Piszcz" userId="e3d7632150330771" providerId="LiveId" clId="{BE73DB29-02E8-4EE2-BC1D-4E960F9F0B4F}" dt="2026-08-27T11:12:22.598" v="11498" actId="27636"/>
          <ac:spMkLst>
            <pc:docMk/>
            <pc:sldMk cId="268719085" sldId="366"/>
            <ac:spMk id="3" creationId="{BCACBBA1-81B5-CFFE-AB24-F76EEBD03E87}"/>
          </ac:spMkLst>
        </pc:spChg>
      </pc:sldChg>
      <pc:sldChg chg="addSp delSp modSp new mod setBg">
        <pc:chgData name="Adrianna Piszcz" userId="e3d7632150330771" providerId="LiveId" clId="{BE73DB29-02E8-4EE2-BC1D-4E960F9F0B4F}" dt="2026-08-27T11:12:40.523" v="11499" actId="948"/>
        <pc:sldMkLst>
          <pc:docMk/>
          <pc:sldMk cId="2651795547" sldId="367"/>
        </pc:sldMkLst>
        <pc:spChg chg="mod">
          <ac:chgData name="Adrianna Piszcz" userId="e3d7632150330771" providerId="LiveId" clId="{BE73DB29-02E8-4EE2-BC1D-4E960F9F0B4F}" dt="2026-08-27T11:12:40.523" v="11499" actId="948"/>
          <ac:spMkLst>
            <pc:docMk/>
            <pc:sldMk cId="2651795547" sldId="367"/>
            <ac:spMk id="3" creationId="{8BC512B0-6825-F6FE-E295-E641026C0B03}"/>
          </ac:spMkLst>
        </pc:spChg>
      </pc:sldChg>
      <pc:sldChg chg="addSp modSp new mod">
        <pc:chgData name="Adrianna Piszcz" userId="e3d7632150330771" providerId="LiveId" clId="{BE73DB29-02E8-4EE2-BC1D-4E960F9F0B4F}" dt="2026-08-27T11:12:58.278" v="11502" actId="948"/>
        <pc:sldMkLst>
          <pc:docMk/>
          <pc:sldMk cId="3098876274" sldId="368"/>
        </pc:sldMkLst>
        <pc:spChg chg="mod">
          <ac:chgData name="Adrianna Piszcz" userId="e3d7632150330771" providerId="LiveId" clId="{BE73DB29-02E8-4EE2-BC1D-4E960F9F0B4F}" dt="2026-08-27T11:12:58.278" v="11502" actId="948"/>
          <ac:spMkLst>
            <pc:docMk/>
            <pc:sldMk cId="3098876274" sldId="368"/>
            <ac:spMk id="3" creationId="{94440DFB-BF47-816E-1878-2836CAF73F9A}"/>
          </ac:spMkLst>
        </pc:spChg>
      </pc:sldChg>
      <pc:sldChg chg="addSp delSp modSp new mod">
        <pc:chgData name="Adrianna Piszcz" userId="e3d7632150330771" providerId="LiveId" clId="{BE73DB29-02E8-4EE2-BC1D-4E960F9F0B4F}" dt="2026-08-27T11:11:45.599" v="11491" actId="2710"/>
        <pc:sldMkLst>
          <pc:docMk/>
          <pc:sldMk cId="3962824875" sldId="369"/>
        </pc:sldMkLst>
        <pc:spChg chg="add mod ord">
          <ac:chgData name="Adrianna Piszcz" userId="e3d7632150330771" providerId="LiveId" clId="{BE73DB29-02E8-4EE2-BC1D-4E960F9F0B4F}" dt="2026-08-27T11:11:45.599" v="11491" actId="2710"/>
          <ac:spMkLst>
            <pc:docMk/>
            <pc:sldMk cId="3962824875" sldId="369"/>
            <ac:spMk id="8" creationId="{E1A29E04-F11B-F2C3-8185-387753724EA6}"/>
          </ac:spMkLst>
        </pc:spChg>
      </pc:sldChg>
      <pc:sldChg chg="addSp delSp modSp new mod setBg">
        <pc:chgData name="Adrianna Piszcz" userId="e3d7632150330771" providerId="LiveId" clId="{BE73DB29-02E8-4EE2-BC1D-4E960F9F0B4F}" dt="2026-08-27T11:13:33.094" v="11509" actId="27636"/>
        <pc:sldMkLst>
          <pc:docMk/>
          <pc:sldMk cId="2142208899" sldId="370"/>
        </pc:sldMkLst>
        <pc:spChg chg="mod">
          <ac:chgData name="Adrianna Piszcz" userId="e3d7632150330771" providerId="LiveId" clId="{BE73DB29-02E8-4EE2-BC1D-4E960F9F0B4F}" dt="2026-08-27T11:13:33.094" v="11509" actId="27636"/>
          <ac:spMkLst>
            <pc:docMk/>
            <pc:sldMk cId="2142208899" sldId="370"/>
            <ac:spMk id="3" creationId="{6E9A6673-A975-8244-EEA4-109D930CA088}"/>
          </ac:spMkLst>
        </pc:spChg>
      </pc:sldChg>
      <pc:sldChg chg="modSp new mod">
        <pc:chgData name="Adrianna Piszcz" userId="e3d7632150330771" providerId="LiveId" clId="{BE73DB29-02E8-4EE2-BC1D-4E960F9F0B4F}" dt="2026-08-27T11:13:45.026" v="11511" actId="2710"/>
        <pc:sldMkLst>
          <pc:docMk/>
          <pc:sldMk cId="3826782552" sldId="371"/>
        </pc:sldMkLst>
        <pc:spChg chg="mod">
          <ac:chgData name="Adrianna Piszcz" userId="e3d7632150330771" providerId="LiveId" clId="{BE73DB29-02E8-4EE2-BC1D-4E960F9F0B4F}" dt="2026-08-27T11:13:45.026" v="11511" actId="2710"/>
          <ac:spMkLst>
            <pc:docMk/>
            <pc:sldMk cId="3826782552" sldId="371"/>
            <ac:spMk id="3" creationId="{A42E082B-93DA-2DAE-C95B-524D8487F286}"/>
          </ac:spMkLst>
        </pc:spChg>
      </pc:sldChg>
      <pc:sldChg chg="modSp new mod">
        <pc:chgData name="Adrianna Piszcz" userId="e3d7632150330771" providerId="LiveId" clId="{BE73DB29-02E8-4EE2-BC1D-4E960F9F0B4F}" dt="2026-08-27T11:13:52.302" v="11514" actId="2710"/>
        <pc:sldMkLst>
          <pc:docMk/>
          <pc:sldMk cId="1694968932" sldId="372"/>
        </pc:sldMkLst>
        <pc:spChg chg="mod">
          <ac:chgData name="Adrianna Piszcz" userId="e3d7632150330771" providerId="LiveId" clId="{BE73DB29-02E8-4EE2-BC1D-4E960F9F0B4F}" dt="2026-08-27T11:13:52.302" v="11514" actId="2710"/>
          <ac:spMkLst>
            <pc:docMk/>
            <pc:sldMk cId="1694968932" sldId="372"/>
            <ac:spMk id="3" creationId="{A81FD9EA-8517-1172-BFD6-1566898DAC26}"/>
          </ac:spMkLst>
        </pc:spChg>
      </pc:sldChg>
      <pc:sldChg chg="modSp new mod">
        <pc:chgData name="Adrianna Piszcz" userId="e3d7632150330771" providerId="LiveId" clId="{BE73DB29-02E8-4EE2-BC1D-4E960F9F0B4F}" dt="2026-08-27T11:14:20.342" v="11521" actId="27636"/>
        <pc:sldMkLst>
          <pc:docMk/>
          <pc:sldMk cId="1459086985" sldId="373"/>
        </pc:sldMkLst>
        <pc:spChg chg="mod">
          <ac:chgData name="Adrianna Piszcz" userId="e3d7632150330771" providerId="LiveId" clId="{BE73DB29-02E8-4EE2-BC1D-4E960F9F0B4F}" dt="2026-08-27T11:14:20.342" v="11521" actId="27636"/>
          <ac:spMkLst>
            <pc:docMk/>
            <pc:sldMk cId="1459086985" sldId="373"/>
            <ac:spMk id="3" creationId="{E10FCC43-42A8-FE5B-C827-6D35277BD17A}"/>
          </ac:spMkLst>
        </pc:spChg>
      </pc:sldChg>
      <pc:sldChg chg="modSp new mod">
        <pc:chgData name="Adrianna Piszcz" userId="e3d7632150330771" providerId="LiveId" clId="{BE73DB29-02E8-4EE2-BC1D-4E960F9F0B4F}" dt="2026-08-27T11:15:12.673" v="11529" actId="27636"/>
        <pc:sldMkLst>
          <pc:docMk/>
          <pc:sldMk cId="1285182821" sldId="374"/>
        </pc:sldMkLst>
        <pc:spChg chg="mod">
          <ac:chgData name="Adrianna Piszcz" userId="e3d7632150330771" providerId="LiveId" clId="{BE73DB29-02E8-4EE2-BC1D-4E960F9F0B4F}" dt="2026-08-27T11:15:12.673" v="11529" actId="27636"/>
          <ac:spMkLst>
            <pc:docMk/>
            <pc:sldMk cId="1285182821" sldId="374"/>
            <ac:spMk id="3" creationId="{AE329F0E-C77D-D185-10B0-30B6E753EE55}"/>
          </ac:spMkLst>
        </pc:spChg>
      </pc:sldChg>
      <pc:sldChg chg="addSp modSp new mod setBg">
        <pc:chgData name="Adrianna Piszcz" userId="e3d7632150330771" providerId="LiveId" clId="{BE73DB29-02E8-4EE2-BC1D-4E960F9F0B4F}" dt="2026-08-27T11:31:21.517" v="11697" actId="948"/>
        <pc:sldMkLst>
          <pc:docMk/>
          <pc:sldMk cId="3629600699" sldId="375"/>
        </pc:sldMkLst>
        <pc:spChg chg="mod">
          <ac:chgData name="Adrianna Piszcz" userId="e3d7632150330771" providerId="LiveId" clId="{BE73DB29-02E8-4EE2-BC1D-4E960F9F0B4F}" dt="2026-08-27T11:31:21.517" v="11697" actId="948"/>
          <ac:spMkLst>
            <pc:docMk/>
            <pc:sldMk cId="3629600699" sldId="375"/>
            <ac:spMk id="2" creationId="{6B4E57A8-4CBB-5BC7-0A96-D86009E11369}"/>
          </ac:spMkLst>
        </pc:spChg>
        <pc:spChg chg="mod">
          <ac:chgData name="Adrianna Piszcz" userId="e3d7632150330771" providerId="LiveId" clId="{BE73DB29-02E8-4EE2-BC1D-4E960F9F0B4F}" dt="2026-08-27T11:06:47.040" v="11419" actId="948"/>
          <ac:spMkLst>
            <pc:docMk/>
            <pc:sldMk cId="3629600699" sldId="375"/>
            <ac:spMk id="3" creationId="{60489DA0-CC53-F1F0-7D66-F41C77A5EF9E}"/>
          </ac:spMkLst>
        </pc:spChg>
      </pc:sldChg>
      <pc:sldChg chg="modSp new mod">
        <pc:chgData name="Adrianna Piszcz" userId="e3d7632150330771" providerId="LiveId" clId="{BE73DB29-02E8-4EE2-BC1D-4E960F9F0B4F}" dt="2026-08-27T11:31:27.814" v="11698" actId="948"/>
        <pc:sldMkLst>
          <pc:docMk/>
          <pc:sldMk cId="2380332233" sldId="376"/>
        </pc:sldMkLst>
        <pc:spChg chg="mod">
          <ac:chgData name="Adrianna Piszcz" userId="e3d7632150330771" providerId="LiveId" clId="{BE73DB29-02E8-4EE2-BC1D-4E960F9F0B4F}" dt="2026-08-27T11:31:27.814" v="11698" actId="948"/>
          <ac:spMkLst>
            <pc:docMk/>
            <pc:sldMk cId="2380332233" sldId="376"/>
            <ac:spMk id="2" creationId="{DF61A8DD-AA31-74C0-B1AE-0F3EAA17117A}"/>
          </ac:spMkLst>
        </pc:spChg>
        <pc:spChg chg="mod">
          <ac:chgData name="Adrianna Piszcz" userId="e3d7632150330771" providerId="LiveId" clId="{BE73DB29-02E8-4EE2-BC1D-4E960F9F0B4F}" dt="2026-08-27T11:07:03.939" v="11421" actId="27636"/>
          <ac:spMkLst>
            <pc:docMk/>
            <pc:sldMk cId="2380332233" sldId="376"/>
            <ac:spMk id="3" creationId="{DF49C717-B7C2-F2AF-4614-0785DCC30EFE}"/>
          </ac:spMkLst>
        </pc:spChg>
      </pc:sldChg>
      <pc:sldChg chg="addSp modSp new mod setBg">
        <pc:chgData name="Adrianna Piszcz" userId="e3d7632150330771" providerId="LiveId" clId="{BE73DB29-02E8-4EE2-BC1D-4E960F9F0B4F}" dt="2026-08-27T10:35:05.591" v="11165" actId="27636"/>
        <pc:sldMkLst>
          <pc:docMk/>
          <pc:sldMk cId="1611280015" sldId="377"/>
        </pc:sldMkLst>
        <pc:spChg chg="mod">
          <ac:chgData name="Adrianna Piszcz" userId="e3d7632150330771" providerId="LiveId" clId="{BE73DB29-02E8-4EE2-BC1D-4E960F9F0B4F}" dt="2026-08-27T10:35:05.591" v="11165" actId="27636"/>
          <ac:spMkLst>
            <pc:docMk/>
            <pc:sldMk cId="1611280015" sldId="377"/>
            <ac:spMk id="3" creationId="{0408276C-2C99-09BA-3F08-093DBE107451}"/>
          </ac:spMkLst>
        </pc:spChg>
      </pc:sldChg>
      <pc:sldChg chg="addSp modSp add mod setBg">
        <pc:chgData name="Adrianna Piszcz" userId="e3d7632150330771" providerId="LiveId" clId="{BE73DB29-02E8-4EE2-BC1D-4E960F9F0B4F}" dt="2026-08-27T11:15:17.305" v="11531" actId="27636"/>
        <pc:sldMkLst>
          <pc:docMk/>
          <pc:sldMk cId="1520040950" sldId="378"/>
        </pc:sldMkLst>
        <pc:spChg chg="mod">
          <ac:chgData name="Adrianna Piszcz" userId="e3d7632150330771" providerId="LiveId" clId="{BE73DB29-02E8-4EE2-BC1D-4E960F9F0B4F}" dt="2026-08-27T11:15:17.305" v="11531" actId="27636"/>
          <ac:spMkLst>
            <pc:docMk/>
            <pc:sldMk cId="1520040950" sldId="378"/>
            <ac:spMk id="6" creationId="{F4A8BF20-846E-E61C-2965-BFD4ADEE9CDF}"/>
          </ac:spMkLst>
        </pc:spChg>
      </pc:sldChg>
      <pc:sldChg chg="addSp modSp add mod setBg">
        <pc:chgData name="Adrianna Piszcz" userId="e3d7632150330771" providerId="LiveId" clId="{BE73DB29-02E8-4EE2-BC1D-4E960F9F0B4F}" dt="2026-08-27T11:15:22.992" v="11532" actId="2710"/>
        <pc:sldMkLst>
          <pc:docMk/>
          <pc:sldMk cId="4003313432" sldId="379"/>
        </pc:sldMkLst>
        <pc:spChg chg="mod">
          <ac:chgData name="Adrianna Piszcz" userId="e3d7632150330771" providerId="LiveId" clId="{BE73DB29-02E8-4EE2-BC1D-4E960F9F0B4F}" dt="2026-08-27T11:15:22.992" v="11532" actId="2710"/>
          <ac:spMkLst>
            <pc:docMk/>
            <pc:sldMk cId="4003313432" sldId="379"/>
            <ac:spMk id="3" creationId="{F224DC58-F4E8-C7C6-ACBD-0DB47C0B224A}"/>
          </ac:spMkLst>
        </pc:spChg>
      </pc:sldChg>
      <pc:sldChg chg="addSp modSp new mod modClrScheme chgLayout">
        <pc:chgData name="Adrianna Piszcz" userId="e3d7632150330771" providerId="LiveId" clId="{BE73DB29-02E8-4EE2-BC1D-4E960F9F0B4F}" dt="2026-08-27T11:16:37.204" v="11546" actId="27636"/>
        <pc:sldMkLst>
          <pc:docMk/>
          <pc:sldMk cId="577819712" sldId="380"/>
        </pc:sldMkLst>
        <pc:spChg chg="mod ord">
          <ac:chgData name="Adrianna Piszcz" userId="e3d7632150330771" providerId="LiveId" clId="{BE73DB29-02E8-4EE2-BC1D-4E960F9F0B4F}" dt="2026-08-27T11:15:59.474" v="11542" actId="255"/>
          <ac:spMkLst>
            <pc:docMk/>
            <pc:sldMk cId="577819712" sldId="380"/>
            <ac:spMk id="3" creationId="{591634BC-6657-1885-5193-C1C03CB66F8C}"/>
          </ac:spMkLst>
        </pc:spChg>
        <pc:spChg chg="add mod ord">
          <ac:chgData name="Adrianna Piszcz" userId="e3d7632150330771" providerId="LiveId" clId="{BE73DB29-02E8-4EE2-BC1D-4E960F9F0B4F}" dt="2026-08-27T11:16:37.202" v="11545" actId="27636"/>
          <ac:spMkLst>
            <pc:docMk/>
            <pc:sldMk cId="577819712" sldId="380"/>
            <ac:spMk id="4" creationId="{002D6C3C-BA4B-9487-1286-84C1B7A62090}"/>
          </ac:spMkLst>
        </pc:spChg>
        <pc:spChg chg="add mod ord">
          <ac:chgData name="Adrianna Piszcz" userId="e3d7632150330771" providerId="LiveId" clId="{BE73DB29-02E8-4EE2-BC1D-4E960F9F0B4F}" dt="2026-08-27T11:16:37.204" v="11546" actId="27636"/>
          <ac:spMkLst>
            <pc:docMk/>
            <pc:sldMk cId="577819712" sldId="380"/>
            <ac:spMk id="5" creationId="{2949EB85-9C0F-3999-2A1F-ED5CAC9632E5}"/>
          </ac:spMkLst>
        </pc:spChg>
        <pc:spChg chg="add mod ord">
          <ac:chgData name="Adrianna Piszcz" userId="e3d7632150330771" providerId="LiveId" clId="{BE73DB29-02E8-4EE2-BC1D-4E960F9F0B4F}" dt="2026-08-27T11:16:15.354" v="11543" actId="948"/>
          <ac:spMkLst>
            <pc:docMk/>
            <pc:sldMk cId="577819712" sldId="380"/>
            <ac:spMk id="6" creationId="{E0D5CE40-2558-C23A-D1CF-6EE72CCECA1C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8-27T11:17:12.414" v="11552" actId="27636"/>
        <pc:sldMkLst>
          <pc:docMk/>
          <pc:sldMk cId="3142189294" sldId="381"/>
        </pc:sldMkLst>
        <pc:spChg chg="add mod ord">
          <ac:chgData name="Adrianna Piszcz" userId="e3d7632150330771" providerId="LiveId" clId="{BE73DB29-02E8-4EE2-BC1D-4E960F9F0B4F}" dt="2026-08-27T11:17:12.414" v="11552" actId="27636"/>
          <ac:spMkLst>
            <pc:docMk/>
            <pc:sldMk cId="3142189294" sldId="381"/>
            <ac:spMk id="7" creationId="{F78C87A7-BD00-CC61-DB65-D0599D3BF242}"/>
          </ac:spMkLst>
        </pc:spChg>
      </pc:sldChg>
      <pc:sldChg chg="addSp delSp modSp new mod modClrScheme chgLayout">
        <pc:chgData name="Adrianna Piszcz" userId="e3d7632150330771" providerId="LiveId" clId="{BE73DB29-02E8-4EE2-BC1D-4E960F9F0B4F}" dt="2026-08-27T11:28:42.626" v="11675" actId="27636"/>
        <pc:sldMkLst>
          <pc:docMk/>
          <pc:sldMk cId="1481916828" sldId="382"/>
        </pc:sldMkLst>
        <pc:spChg chg="mod ord">
          <ac:chgData name="Adrianna Piszcz" userId="e3d7632150330771" providerId="LiveId" clId="{BE73DB29-02E8-4EE2-BC1D-4E960F9F0B4F}" dt="2026-08-27T11:28:42.626" v="11675" actId="27636"/>
          <ac:spMkLst>
            <pc:docMk/>
            <pc:sldMk cId="1481916828" sldId="382"/>
            <ac:spMk id="2" creationId="{9630DF68-DA5B-9028-5676-6F92012C60D0}"/>
          </ac:spMkLst>
        </pc:spChg>
        <pc:spChg chg="add mod ord">
          <ac:chgData name="Adrianna Piszcz" userId="e3d7632150330771" providerId="LiveId" clId="{BE73DB29-02E8-4EE2-BC1D-4E960F9F0B4F}" dt="2026-08-27T11:17:25.920" v="11557" actId="27636"/>
          <ac:spMkLst>
            <pc:docMk/>
            <pc:sldMk cId="1481916828" sldId="382"/>
            <ac:spMk id="5" creationId="{9F6B88DE-F2C6-C247-C5D2-3D4963E0FEF4}"/>
          </ac:spMkLst>
        </pc:spChg>
        <pc:spChg chg="add mod ord">
          <ac:chgData name="Adrianna Piszcz" userId="e3d7632150330771" providerId="LiveId" clId="{BE73DB29-02E8-4EE2-BC1D-4E960F9F0B4F}" dt="2026-08-27T11:17:25.922" v="11558" actId="27636"/>
          <ac:spMkLst>
            <pc:docMk/>
            <pc:sldMk cId="1481916828" sldId="382"/>
            <ac:spMk id="7" creationId="{7E43499C-B3D3-CE19-6975-932357E94021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8-27T11:17:54.499" v="11564" actId="14100"/>
        <pc:sldMkLst>
          <pc:docMk/>
          <pc:sldMk cId="283676652" sldId="383"/>
        </pc:sldMkLst>
        <pc:spChg chg="add mod ord">
          <ac:chgData name="Adrianna Piszcz" userId="e3d7632150330771" providerId="LiveId" clId="{BE73DB29-02E8-4EE2-BC1D-4E960F9F0B4F}" dt="2026-08-27T11:17:54.499" v="11564" actId="14100"/>
          <ac:spMkLst>
            <pc:docMk/>
            <pc:sldMk cId="283676652" sldId="383"/>
            <ac:spMk id="7" creationId="{4FD2DF6D-4C15-6906-437C-5F8538E1A214}"/>
          </ac:spMkLst>
        </pc:spChg>
      </pc:sldChg>
      <pc:sldChg chg="addSp modSp new mod setBg">
        <pc:chgData name="Adrianna Piszcz" userId="e3d7632150330771" providerId="LiveId" clId="{BE73DB29-02E8-4EE2-BC1D-4E960F9F0B4F}" dt="2026-08-27T11:34:47.925" v="11707" actId="14100"/>
        <pc:sldMkLst>
          <pc:docMk/>
          <pc:sldMk cId="646604708" sldId="384"/>
        </pc:sldMkLst>
        <pc:spChg chg="mod">
          <ac:chgData name="Adrianna Piszcz" userId="e3d7632150330771" providerId="LiveId" clId="{BE73DB29-02E8-4EE2-BC1D-4E960F9F0B4F}" dt="2026-08-27T11:34:47.925" v="11707" actId="14100"/>
          <ac:spMkLst>
            <pc:docMk/>
            <pc:sldMk cId="646604708" sldId="384"/>
            <ac:spMk id="2" creationId="{DB5D8492-73EF-F7D8-441F-3F87FBBC8F94}"/>
          </ac:spMkLst>
        </pc:spChg>
        <pc:spChg chg="mod">
          <ac:chgData name="Adrianna Piszcz" userId="e3d7632150330771" providerId="LiveId" clId="{BE73DB29-02E8-4EE2-BC1D-4E960F9F0B4F}" dt="2026-08-27T11:18:06.448" v="11567" actId="27636"/>
          <ac:spMkLst>
            <pc:docMk/>
            <pc:sldMk cId="646604708" sldId="384"/>
            <ac:spMk id="3" creationId="{CFC02815-98BD-B576-169C-761B49333A9D}"/>
          </ac:spMkLst>
        </pc:spChg>
      </pc:sldChg>
      <pc:sldChg chg="modSp new mod">
        <pc:chgData name="Adrianna Piszcz" userId="e3d7632150330771" providerId="LiveId" clId="{BE73DB29-02E8-4EE2-BC1D-4E960F9F0B4F}" dt="2026-08-27T11:18:13.854" v="11569" actId="27636"/>
        <pc:sldMkLst>
          <pc:docMk/>
          <pc:sldMk cId="554703759" sldId="385"/>
        </pc:sldMkLst>
        <pc:spChg chg="mod">
          <ac:chgData name="Adrianna Piszcz" userId="e3d7632150330771" providerId="LiveId" clId="{BE73DB29-02E8-4EE2-BC1D-4E960F9F0B4F}" dt="2026-08-27T11:18:13.854" v="11569" actId="27636"/>
          <ac:spMkLst>
            <pc:docMk/>
            <pc:sldMk cId="554703759" sldId="385"/>
            <ac:spMk id="3" creationId="{023361C8-F1BE-5E86-CD30-25DF20803E7E}"/>
          </ac:spMkLst>
        </pc:spChg>
      </pc:sldChg>
      <pc:sldChg chg="addSp modSp new mod modClrScheme chgLayout">
        <pc:chgData name="Adrianna Piszcz" userId="e3d7632150330771" providerId="LiveId" clId="{BE73DB29-02E8-4EE2-BC1D-4E960F9F0B4F}" dt="2026-08-27T11:18:23.951" v="11575" actId="27636"/>
        <pc:sldMkLst>
          <pc:docMk/>
          <pc:sldMk cId="95805448" sldId="386"/>
        </pc:sldMkLst>
        <pc:spChg chg="mod ord">
          <ac:chgData name="Adrianna Piszcz" userId="e3d7632150330771" providerId="LiveId" clId="{BE73DB29-02E8-4EE2-BC1D-4E960F9F0B4F}" dt="2026-08-27T11:18:23.948" v="11574" actId="27636"/>
          <ac:spMkLst>
            <pc:docMk/>
            <pc:sldMk cId="95805448" sldId="386"/>
            <ac:spMk id="3" creationId="{C19C97C7-4F4E-951F-ED45-A63FCA994F49}"/>
          </ac:spMkLst>
        </pc:spChg>
        <pc:spChg chg="add mod ord">
          <ac:chgData name="Adrianna Piszcz" userId="e3d7632150330771" providerId="LiveId" clId="{BE73DB29-02E8-4EE2-BC1D-4E960F9F0B4F}" dt="2026-08-27T11:18:23.951" v="11575" actId="27636"/>
          <ac:spMkLst>
            <pc:docMk/>
            <pc:sldMk cId="95805448" sldId="386"/>
            <ac:spMk id="4" creationId="{6CB6DD98-863B-03F8-7ADF-0B05E66AAD66}"/>
          </ac:spMkLst>
        </pc:spChg>
      </pc:sldChg>
      <pc:sldChg chg="addSp delSp modSp new mod modClrScheme chgLayout">
        <pc:chgData name="Adrianna Piszcz" userId="e3d7632150330771" providerId="LiveId" clId="{BE73DB29-02E8-4EE2-BC1D-4E960F9F0B4F}" dt="2026-08-27T11:18:36.377" v="11577" actId="27636"/>
        <pc:sldMkLst>
          <pc:docMk/>
          <pc:sldMk cId="3583645436" sldId="387"/>
        </pc:sldMkLst>
        <pc:spChg chg="add mod ord">
          <ac:chgData name="Adrianna Piszcz" userId="e3d7632150330771" providerId="LiveId" clId="{BE73DB29-02E8-4EE2-BC1D-4E960F9F0B4F}" dt="2026-08-27T11:18:36.377" v="11577" actId="27636"/>
          <ac:spMkLst>
            <pc:docMk/>
            <pc:sldMk cId="3583645436" sldId="387"/>
            <ac:spMk id="5" creationId="{91AD1074-8222-69F1-8686-543F28DA2CEC}"/>
          </ac:spMkLst>
        </pc:spChg>
      </pc:sldChg>
      <pc:sldChg chg="addSp delSp modSp new mod modClrScheme chgLayout">
        <pc:chgData name="Adrianna Piszcz" userId="e3d7632150330771" providerId="LiveId" clId="{BE73DB29-02E8-4EE2-BC1D-4E960F9F0B4F}" dt="2026-08-27T11:34:25.405" v="11705" actId="790"/>
        <pc:sldMkLst>
          <pc:docMk/>
          <pc:sldMk cId="3802844521" sldId="388"/>
        </pc:sldMkLst>
        <pc:spChg chg="add mod ord">
          <ac:chgData name="Adrianna Piszcz" userId="e3d7632150330771" providerId="LiveId" clId="{BE73DB29-02E8-4EE2-BC1D-4E960F9F0B4F}" dt="2026-08-27T11:34:25.405" v="11705" actId="790"/>
          <ac:spMkLst>
            <pc:docMk/>
            <pc:sldMk cId="3802844521" sldId="388"/>
            <ac:spMk id="7" creationId="{5D18AFAB-CBDB-F8CE-0F36-EE59B6F723E5}"/>
          </ac:spMkLst>
        </pc:spChg>
        <pc:spChg chg="add mod ord">
          <ac:chgData name="Adrianna Piszcz" userId="e3d7632150330771" providerId="LiveId" clId="{BE73DB29-02E8-4EE2-BC1D-4E960F9F0B4F}" dt="2026-08-27T11:17:37.529" v="11562" actId="27636"/>
          <ac:spMkLst>
            <pc:docMk/>
            <pc:sldMk cId="3802844521" sldId="388"/>
            <ac:spMk id="12" creationId="{A8EF4B64-72AE-07D7-B4AE-9D3AEFED5124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8-27T11:18:52.722" v="11579" actId="948"/>
        <pc:sldMkLst>
          <pc:docMk/>
          <pc:sldMk cId="3955981986" sldId="389"/>
        </pc:sldMkLst>
        <pc:spChg chg="add mod ord">
          <ac:chgData name="Adrianna Piszcz" userId="e3d7632150330771" providerId="LiveId" clId="{BE73DB29-02E8-4EE2-BC1D-4E960F9F0B4F}" dt="2026-08-27T11:18:47.252" v="11578" actId="948"/>
          <ac:spMkLst>
            <pc:docMk/>
            <pc:sldMk cId="3955981986" sldId="389"/>
            <ac:spMk id="4" creationId="{A7EAE857-18B7-DBE9-F168-384AF443E627}"/>
          </ac:spMkLst>
        </pc:spChg>
        <pc:spChg chg="add mod ord">
          <ac:chgData name="Adrianna Piszcz" userId="e3d7632150330771" providerId="LiveId" clId="{BE73DB29-02E8-4EE2-BC1D-4E960F9F0B4F}" dt="2026-08-27T11:18:52.722" v="11579" actId="948"/>
          <ac:spMkLst>
            <pc:docMk/>
            <pc:sldMk cId="3955981986" sldId="389"/>
            <ac:spMk id="5" creationId="{7CC0EE8C-D8FC-051A-75D8-7675997A912B}"/>
          </ac:spMkLst>
        </pc:spChg>
      </pc:sldChg>
      <pc:sldChg chg="addSp delSp modSp new mod setBg modClrScheme chgLayout">
        <pc:chgData name="Adrianna Piszcz" userId="e3d7632150330771" providerId="LiveId" clId="{BE73DB29-02E8-4EE2-BC1D-4E960F9F0B4F}" dt="2026-08-27T11:19:30.221" v="11583" actId="27636"/>
        <pc:sldMkLst>
          <pc:docMk/>
          <pc:sldMk cId="4065516825" sldId="390"/>
        </pc:sldMkLst>
        <pc:spChg chg="add mod ord">
          <ac:chgData name="Adrianna Piszcz" userId="e3d7632150330771" providerId="LiveId" clId="{BE73DB29-02E8-4EE2-BC1D-4E960F9F0B4F}" dt="2026-08-27T11:19:30.221" v="11583" actId="27636"/>
          <ac:spMkLst>
            <pc:docMk/>
            <pc:sldMk cId="4065516825" sldId="390"/>
            <ac:spMk id="5" creationId="{6B6C45E6-AA6D-76F7-691E-B6739BCF775E}"/>
          </ac:spMkLst>
        </pc:spChg>
      </pc:sldChg>
      <pc:sldChg chg="addSp modSp new mod setBg">
        <pc:chgData name="Adrianna Piszcz" userId="e3d7632150330771" providerId="LiveId" clId="{BE73DB29-02E8-4EE2-BC1D-4E960F9F0B4F}" dt="2026-08-27T11:35:32.522" v="11711" actId="14100"/>
        <pc:sldMkLst>
          <pc:docMk/>
          <pc:sldMk cId="2252409080" sldId="391"/>
        </pc:sldMkLst>
        <pc:spChg chg="mod">
          <ac:chgData name="Adrianna Piszcz" userId="e3d7632150330771" providerId="LiveId" clId="{BE73DB29-02E8-4EE2-BC1D-4E960F9F0B4F}" dt="2026-08-27T11:35:32.522" v="11711" actId="14100"/>
          <ac:spMkLst>
            <pc:docMk/>
            <pc:sldMk cId="2252409080" sldId="391"/>
            <ac:spMk id="2" creationId="{C0BBCAEF-5357-D74E-F601-CE1BEE24242A}"/>
          </ac:spMkLst>
        </pc:spChg>
        <pc:spChg chg="mod">
          <ac:chgData name="Adrianna Piszcz" userId="e3d7632150330771" providerId="LiveId" clId="{BE73DB29-02E8-4EE2-BC1D-4E960F9F0B4F}" dt="2026-08-27T11:19:39.470" v="11585" actId="27636"/>
          <ac:spMkLst>
            <pc:docMk/>
            <pc:sldMk cId="2252409080" sldId="391"/>
            <ac:spMk id="3" creationId="{D0F72477-292B-79D3-5CF8-51C2F345F683}"/>
          </ac:spMkLst>
        </pc:spChg>
      </pc:sldChg>
      <pc:sldChg chg="modSp new mod">
        <pc:chgData name="Adrianna Piszcz" userId="e3d7632150330771" providerId="LiveId" clId="{BE73DB29-02E8-4EE2-BC1D-4E960F9F0B4F}" dt="2026-08-27T11:19:46.595" v="11587" actId="27636"/>
        <pc:sldMkLst>
          <pc:docMk/>
          <pc:sldMk cId="3860558048" sldId="392"/>
        </pc:sldMkLst>
        <pc:spChg chg="mod">
          <ac:chgData name="Adrianna Piszcz" userId="e3d7632150330771" providerId="LiveId" clId="{BE73DB29-02E8-4EE2-BC1D-4E960F9F0B4F}" dt="2026-08-27T11:19:46.595" v="11587" actId="27636"/>
          <ac:spMkLst>
            <pc:docMk/>
            <pc:sldMk cId="3860558048" sldId="392"/>
            <ac:spMk id="3" creationId="{4F864C54-09F0-67C4-5B64-DF643679CCF4}"/>
          </ac:spMkLst>
        </pc:spChg>
      </pc:sldChg>
      <pc:sldChg chg="modSp new mod">
        <pc:chgData name="Adrianna Piszcz" userId="e3d7632150330771" providerId="LiveId" clId="{BE73DB29-02E8-4EE2-BC1D-4E960F9F0B4F}" dt="2026-08-27T11:20:18.526" v="11591" actId="27636"/>
        <pc:sldMkLst>
          <pc:docMk/>
          <pc:sldMk cId="2913752826" sldId="393"/>
        </pc:sldMkLst>
        <pc:spChg chg="mod">
          <ac:chgData name="Adrianna Piszcz" userId="e3d7632150330771" providerId="LiveId" clId="{BE73DB29-02E8-4EE2-BC1D-4E960F9F0B4F}" dt="2026-08-27T11:20:18.526" v="11591" actId="27636"/>
          <ac:spMkLst>
            <pc:docMk/>
            <pc:sldMk cId="2913752826" sldId="393"/>
            <ac:spMk id="3" creationId="{91CBB81D-52FE-FD32-387C-F19DB456B8AA}"/>
          </ac:spMkLst>
        </pc:spChg>
      </pc:sldChg>
      <pc:sldChg chg="modSp new mod">
        <pc:chgData name="Adrianna Piszcz" userId="e3d7632150330771" providerId="LiveId" clId="{BE73DB29-02E8-4EE2-BC1D-4E960F9F0B4F}" dt="2026-08-27T11:20:31.495" v="11595" actId="27636"/>
        <pc:sldMkLst>
          <pc:docMk/>
          <pc:sldMk cId="3340308998" sldId="394"/>
        </pc:sldMkLst>
        <pc:spChg chg="mod">
          <ac:chgData name="Adrianna Piszcz" userId="e3d7632150330771" providerId="LiveId" clId="{BE73DB29-02E8-4EE2-BC1D-4E960F9F0B4F}" dt="2026-08-27T11:20:31.495" v="11595" actId="27636"/>
          <ac:spMkLst>
            <pc:docMk/>
            <pc:sldMk cId="3340308998" sldId="394"/>
            <ac:spMk id="3" creationId="{36C44629-6D53-0B10-2149-8CC1C478CAB1}"/>
          </ac:spMkLst>
        </pc:spChg>
      </pc:sldChg>
      <pc:sldChg chg="modSp new mod">
        <pc:chgData name="Adrianna Piszcz" userId="e3d7632150330771" providerId="LiveId" clId="{BE73DB29-02E8-4EE2-BC1D-4E960F9F0B4F}" dt="2026-08-27T11:20:37.378" v="11596" actId="2710"/>
        <pc:sldMkLst>
          <pc:docMk/>
          <pc:sldMk cId="3807098382" sldId="395"/>
        </pc:sldMkLst>
        <pc:spChg chg="mod">
          <ac:chgData name="Adrianna Piszcz" userId="e3d7632150330771" providerId="LiveId" clId="{BE73DB29-02E8-4EE2-BC1D-4E960F9F0B4F}" dt="2026-08-27T11:20:37.378" v="11596" actId="2710"/>
          <ac:spMkLst>
            <pc:docMk/>
            <pc:sldMk cId="3807098382" sldId="395"/>
            <ac:spMk id="3" creationId="{27AC962E-10AD-FC62-C3B0-24E29DEAD54B}"/>
          </ac:spMkLst>
        </pc:spChg>
      </pc:sldChg>
      <pc:sldChg chg="modSp new mod">
        <pc:chgData name="Adrianna Piszcz" userId="e3d7632150330771" providerId="LiveId" clId="{BE73DB29-02E8-4EE2-BC1D-4E960F9F0B4F}" dt="2026-08-27T11:20:43.535" v="11600" actId="27636"/>
        <pc:sldMkLst>
          <pc:docMk/>
          <pc:sldMk cId="1834490646" sldId="396"/>
        </pc:sldMkLst>
        <pc:spChg chg="mod">
          <ac:chgData name="Adrianna Piszcz" userId="e3d7632150330771" providerId="LiveId" clId="{BE73DB29-02E8-4EE2-BC1D-4E960F9F0B4F}" dt="2026-08-27T11:20:43.535" v="11600" actId="27636"/>
          <ac:spMkLst>
            <pc:docMk/>
            <pc:sldMk cId="1834490646" sldId="396"/>
            <ac:spMk id="3" creationId="{30B5E812-AE72-BA06-372D-032F1E32EA90}"/>
          </ac:spMkLst>
        </pc:spChg>
      </pc:sldChg>
      <pc:sldChg chg="addSp modSp new mod">
        <pc:chgData name="Adrianna Piszcz" userId="e3d7632150330771" providerId="LiveId" clId="{BE73DB29-02E8-4EE2-BC1D-4E960F9F0B4F}" dt="2026-08-27T11:20:51.754" v="11601" actId="948"/>
        <pc:sldMkLst>
          <pc:docMk/>
          <pc:sldMk cId="4156016902" sldId="397"/>
        </pc:sldMkLst>
        <pc:spChg chg="mod">
          <ac:chgData name="Adrianna Piszcz" userId="e3d7632150330771" providerId="LiveId" clId="{BE73DB29-02E8-4EE2-BC1D-4E960F9F0B4F}" dt="2026-08-27T11:20:51.754" v="11601" actId="948"/>
          <ac:spMkLst>
            <pc:docMk/>
            <pc:sldMk cId="4156016902" sldId="397"/>
            <ac:spMk id="3" creationId="{92316FAF-BFD3-6FBB-E216-F38B556E60F8}"/>
          </ac:spMkLst>
        </pc:spChg>
      </pc:sldChg>
      <pc:sldChg chg="addSp delSp modSp new mod setBg">
        <pc:chgData name="Adrianna Piszcz" userId="e3d7632150330771" providerId="LiveId" clId="{BE73DB29-02E8-4EE2-BC1D-4E960F9F0B4F}" dt="2026-08-27T11:21:46.021" v="11613" actId="948"/>
        <pc:sldMkLst>
          <pc:docMk/>
          <pc:sldMk cId="624436700" sldId="398"/>
        </pc:sldMkLst>
        <pc:spChg chg="mod">
          <ac:chgData name="Adrianna Piszcz" userId="e3d7632150330771" providerId="LiveId" clId="{BE73DB29-02E8-4EE2-BC1D-4E960F9F0B4F}" dt="2026-08-27T11:21:46.021" v="11613" actId="948"/>
          <ac:spMkLst>
            <pc:docMk/>
            <pc:sldMk cId="624436700" sldId="398"/>
            <ac:spMk id="3" creationId="{269E0929-B1A2-81D1-2BF2-6ED8785A13B7}"/>
          </ac:spMkLst>
        </pc:spChg>
      </pc:sldChg>
      <pc:sldChg chg="addSp modSp new mod setBg">
        <pc:chgData name="Adrianna Piszcz" userId="e3d7632150330771" providerId="LiveId" clId="{BE73DB29-02E8-4EE2-BC1D-4E960F9F0B4F}" dt="2026-08-27T11:36:25.653" v="11717" actId="113"/>
        <pc:sldMkLst>
          <pc:docMk/>
          <pc:sldMk cId="790844892" sldId="399"/>
        </pc:sldMkLst>
        <pc:spChg chg="mod">
          <ac:chgData name="Adrianna Piszcz" userId="e3d7632150330771" providerId="LiveId" clId="{BE73DB29-02E8-4EE2-BC1D-4E960F9F0B4F}" dt="2026-08-27T11:36:25.653" v="11717" actId="113"/>
          <ac:spMkLst>
            <pc:docMk/>
            <pc:sldMk cId="790844892" sldId="399"/>
            <ac:spMk id="2" creationId="{5826FF3C-AE79-4F3D-2E0F-D35C01304D4B}"/>
          </ac:spMkLst>
        </pc:spChg>
        <pc:spChg chg="mod">
          <ac:chgData name="Adrianna Piszcz" userId="e3d7632150330771" providerId="LiveId" clId="{BE73DB29-02E8-4EE2-BC1D-4E960F9F0B4F}" dt="2026-08-27T11:21:54.481" v="11614" actId="2710"/>
          <ac:spMkLst>
            <pc:docMk/>
            <pc:sldMk cId="790844892" sldId="399"/>
            <ac:spMk id="3" creationId="{BA72B9F6-3EEB-58E0-8FF3-C872B90784C3}"/>
          </ac:spMkLst>
        </pc:spChg>
      </pc:sldChg>
      <pc:sldChg chg="modSp new mod">
        <pc:chgData name="Adrianna Piszcz" userId="e3d7632150330771" providerId="LiveId" clId="{BE73DB29-02E8-4EE2-BC1D-4E960F9F0B4F}" dt="2026-08-27T11:22:06.814" v="11618" actId="27636"/>
        <pc:sldMkLst>
          <pc:docMk/>
          <pc:sldMk cId="3887732063" sldId="400"/>
        </pc:sldMkLst>
        <pc:spChg chg="mod">
          <ac:chgData name="Adrianna Piszcz" userId="e3d7632150330771" providerId="LiveId" clId="{BE73DB29-02E8-4EE2-BC1D-4E960F9F0B4F}" dt="2026-08-27T11:22:06.814" v="11618" actId="27636"/>
          <ac:spMkLst>
            <pc:docMk/>
            <pc:sldMk cId="3887732063" sldId="400"/>
            <ac:spMk id="3" creationId="{7328B148-64BA-12C6-2A70-DD8611F8BD03}"/>
          </ac:spMkLst>
        </pc:spChg>
      </pc:sldChg>
      <pc:sldChg chg="addSp modSp new mod setBg">
        <pc:chgData name="Adrianna Piszcz" userId="e3d7632150330771" providerId="LiveId" clId="{BE73DB29-02E8-4EE2-BC1D-4E960F9F0B4F}" dt="2026-08-27T11:22:12.498" v="11619" actId="2710"/>
        <pc:sldMkLst>
          <pc:docMk/>
          <pc:sldMk cId="2177582030" sldId="401"/>
        </pc:sldMkLst>
        <pc:spChg chg="mod">
          <ac:chgData name="Adrianna Piszcz" userId="e3d7632150330771" providerId="LiveId" clId="{BE73DB29-02E8-4EE2-BC1D-4E960F9F0B4F}" dt="2026-08-27T11:22:12.498" v="11619" actId="2710"/>
          <ac:spMkLst>
            <pc:docMk/>
            <pc:sldMk cId="2177582030" sldId="401"/>
            <ac:spMk id="3" creationId="{D976F38B-2CF6-BE55-15DB-28CCD094112C}"/>
          </ac:spMkLst>
        </pc:spChg>
      </pc:sldChg>
      <pc:sldChg chg="modSp new mod">
        <pc:chgData name="Adrianna Piszcz" userId="e3d7632150330771" providerId="LiveId" clId="{BE73DB29-02E8-4EE2-BC1D-4E960F9F0B4F}" dt="2026-08-27T11:22:20.859" v="11621" actId="27636"/>
        <pc:sldMkLst>
          <pc:docMk/>
          <pc:sldMk cId="1430092282" sldId="402"/>
        </pc:sldMkLst>
        <pc:spChg chg="mod">
          <ac:chgData name="Adrianna Piszcz" userId="e3d7632150330771" providerId="LiveId" clId="{BE73DB29-02E8-4EE2-BC1D-4E960F9F0B4F}" dt="2026-08-27T11:22:20.859" v="11621" actId="27636"/>
          <ac:spMkLst>
            <pc:docMk/>
            <pc:sldMk cId="1430092282" sldId="402"/>
            <ac:spMk id="3" creationId="{51AB473C-9828-381A-B969-C6577E1AD0D5}"/>
          </ac:spMkLst>
        </pc:spChg>
      </pc:sldChg>
      <pc:sldChg chg="addSp modSp new mod setBg">
        <pc:chgData name="Adrianna Piszcz" userId="e3d7632150330771" providerId="LiveId" clId="{BE73DB29-02E8-4EE2-BC1D-4E960F9F0B4F}" dt="2026-08-27T11:22:59.884" v="11624" actId="790"/>
        <pc:sldMkLst>
          <pc:docMk/>
          <pc:sldMk cId="990452289" sldId="403"/>
        </pc:sldMkLst>
        <pc:spChg chg="mod">
          <ac:chgData name="Adrianna Piszcz" userId="e3d7632150330771" providerId="LiveId" clId="{BE73DB29-02E8-4EE2-BC1D-4E960F9F0B4F}" dt="2026-08-27T11:22:59.884" v="11624" actId="790"/>
          <ac:spMkLst>
            <pc:docMk/>
            <pc:sldMk cId="990452289" sldId="403"/>
            <ac:spMk id="3" creationId="{AF4F19AA-74BB-9186-6E90-ED05385D75B1}"/>
          </ac:spMkLst>
        </pc:spChg>
      </pc:sldChg>
      <pc:sldChg chg="modSp new mod">
        <pc:chgData name="Adrianna Piszcz" userId="e3d7632150330771" providerId="LiveId" clId="{BE73DB29-02E8-4EE2-BC1D-4E960F9F0B4F}" dt="2026-08-27T11:23:04.961" v="11625" actId="2710"/>
        <pc:sldMkLst>
          <pc:docMk/>
          <pc:sldMk cId="950959861" sldId="404"/>
        </pc:sldMkLst>
        <pc:spChg chg="mod">
          <ac:chgData name="Adrianna Piszcz" userId="e3d7632150330771" providerId="LiveId" clId="{BE73DB29-02E8-4EE2-BC1D-4E960F9F0B4F}" dt="2026-08-27T11:23:04.961" v="11625" actId="2710"/>
          <ac:spMkLst>
            <pc:docMk/>
            <pc:sldMk cId="950959861" sldId="404"/>
            <ac:spMk id="3" creationId="{9C456847-5D29-FC73-4ACB-D824E876CE60}"/>
          </ac:spMkLst>
        </pc:spChg>
      </pc:sldChg>
      <pc:sldChg chg="addSp modSp new mod setBg">
        <pc:chgData name="Adrianna Piszcz" userId="e3d7632150330771" providerId="LiveId" clId="{BE73DB29-02E8-4EE2-BC1D-4E960F9F0B4F}" dt="2026-08-27T11:23:28.951" v="11629" actId="948"/>
        <pc:sldMkLst>
          <pc:docMk/>
          <pc:sldMk cId="1136070689" sldId="405"/>
        </pc:sldMkLst>
        <pc:spChg chg="mod">
          <ac:chgData name="Adrianna Piszcz" userId="e3d7632150330771" providerId="LiveId" clId="{BE73DB29-02E8-4EE2-BC1D-4E960F9F0B4F}" dt="2026-08-27T11:23:28.951" v="11629" actId="948"/>
          <ac:spMkLst>
            <pc:docMk/>
            <pc:sldMk cId="1136070689" sldId="405"/>
            <ac:spMk id="3" creationId="{DA468F38-345A-6229-F8EF-4D7108DA8868}"/>
          </ac:spMkLst>
        </pc:spChg>
      </pc:sldChg>
      <pc:sldChg chg="modSp new mod">
        <pc:chgData name="Adrianna Piszcz" userId="e3d7632150330771" providerId="LiveId" clId="{BE73DB29-02E8-4EE2-BC1D-4E960F9F0B4F}" dt="2026-08-27T11:23:32.977" v="11631" actId="27636"/>
        <pc:sldMkLst>
          <pc:docMk/>
          <pc:sldMk cId="2806940087" sldId="406"/>
        </pc:sldMkLst>
        <pc:spChg chg="mod">
          <ac:chgData name="Adrianna Piszcz" userId="e3d7632150330771" providerId="LiveId" clId="{BE73DB29-02E8-4EE2-BC1D-4E960F9F0B4F}" dt="2026-08-27T11:23:32.977" v="11631" actId="27636"/>
          <ac:spMkLst>
            <pc:docMk/>
            <pc:sldMk cId="2806940087" sldId="406"/>
            <ac:spMk id="3" creationId="{2F16D12B-DA7C-CC7C-9E00-647194964655}"/>
          </ac:spMkLst>
        </pc:spChg>
      </pc:sldChg>
      <pc:sldChg chg="addSp delSp modSp new mod setBg">
        <pc:chgData name="Adrianna Piszcz" userId="e3d7632150330771" providerId="LiveId" clId="{BE73DB29-02E8-4EE2-BC1D-4E960F9F0B4F}" dt="2026-08-27T11:23:40.550" v="11632" actId="2710"/>
        <pc:sldMkLst>
          <pc:docMk/>
          <pc:sldMk cId="2497519400" sldId="407"/>
        </pc:sldMkLst>
        <pc:spChg chg="add mod">
          <ac:chgData name="Adrianna Piszcz" userId="e3d7632150330771" providerId="LiveId" clId="{BE73DB29-02E8-4EE2-BC1D-4E960F9F0B4F}" dt="2026-08-27T11:23:40.550" v="11632" actId="2710"/>
          <ac:spMkLst>
            <pc:docMk/>
            <pc:sldMk cId="2497519400" sldId="407"/>
            <ac:spMk id="63" creationId="{8D69190E-9EA2-FCFE-4C83-A6E4FA88781A}"/>
          </ac:spMkLst>
        </pc:spChg>
      </pc:sldChg>
      <pc:sldChg chg="addSp modSp new mod setBg">
        <pc:chgData name="Adrianna Piszcz" userId="e3d7632150330771" providerId="LiveId" clId="{BE73DB29-02E8-4EE2-BC1D-4E960F9F0B4F}" dt="2026-08-27T11:23:44.226" v="11634" actId="27636"/>
        <pc:sldMkLst>
          <pc:docMk/>
          <pc:sldMk cId="3312400928" sldId="408"/>
        </pc:sldMkLst>
        <pc:spChg chg="mod">
          <ac:chgData name="Adrianna Piszcz" userId="e3d7632150330771" providerId="LiveId" clId="{BE73DB29-02E8-4EE2-BC1D-4E960F9F0B4F}" dt="2026-08-27T11:23:44.226" v="11634" actId="27636"/>
          <ac:spMkLst>
            <pc:docMk/>
            <pc:sldMk cId="3312400928" sldId="408"/>
            <ac:spMk id="3" creationId="{91BA740C-516F-AF85-7A27-72B0DB014B96}"/>
          </ac:spMkLst>
        </pc:spChg>
      </pc:sldChg>
      <pc:sldChg chg="modSp add mod">
        <pc:chgData name="Adrianna Piszcz" userId="e3d7632150330771" providerId="LiveId" clId="{BE73DB29-02E8-4EE2-BC1D-4E960F9F0B4F}" dt="2026-08-24T09:03:32.520" v="11133" actId="13244"/>
        <pc:sldMkLst>
          <pc:docMk/>
          <pc:sldMk cId="2139521600" sldId="409"/>
        </pc:sldMkLst>
        <pc:spChg chg="mod ord">
          <ac:chgData name="Adrianna Piszcz" userId="e3d7632150330771" providerId="LiveId" clId="{BE73DB29-02E8-4EE2-BC1D-4E960F9F0B4F}" dt="2026-08-24T09:03:32.520" v="11133" actId="13244"/>
          <ac:spMkLst>
            <pc:docMk/>
            <pc:sldMk cId="2139521600" sldId="409"/>
            <ac:spMk id="6" creationId="{63892520-18E3-477C-B9C5-6104A7CB85D9}"/>
          </ac:spMkLst>
        </pc:spChg>
      </pc:sldChg>
      <pc:sldChg chg="addSp delSp modSp new mod modClrScheme chgLayout">
        <pc:chgData name="Adrianna Piszcz" userId="e3d7632150330771" providerId="LiveId" clId="{BE73DB29-02E8-4EE2-BC1D-4E960F9F0B4F}" dt="2026-09-23T14:12:36.665" v="11752" actId="962"/>
        <pc:sldMkLst>
          <pc:docMk/>
          <pc:sldMk cId="422777276" sldId="410"/>
        </pc:sldMkLst>
        <pc:spChg chg="add mod ord">
          <ac:chgData name="Adrianna Piszcz" userId="e3d7632150330771" providerId="LiveId" clId="{BE73DB29-02E8-4EE2-BC1D-4E960F9F0B4F}" dt="2026-08-27T10:34:25.288" v="11160" actId="14100"/>
          <ac:spMkLst>
            <pc:docMk/>
            <pc:sldMk cId="422777276" sldId="410"/>
            <ac:spMk id="7" creationId="{F9485C07-48D1-B05C-1458-ED8262695940}"/>
          </ac:spMkLst>
        </pc:spChg>
        <pc:spChg chg="add del mod ord">
          <ac:chgData name="Adrianna Piszcz" userId="e3d7632150330771" providerId="LiveId" clId="{BE73DB29-02E8-4EE2-BC1D-4E960F9F0B4F}" dt="2026-08-27T10:34:28.262" v="11161" actId="14100"/>
          <ac:spMkLst>
            <pc:docMk/>
            <pc:sldMk cId="422777276" sldId="410"/>
            <ac:spMk id="9" creationId="{A5FDE0E1-ACA6-3BE4-6625-1419E073691E}"/>
          </ac:spMkLst>
        </pc:spChg>
        <pc:picChg chg="add mod ord modCrop">
          <ac:chgData name="Adrianna Piszcz" userId="e3d7632150330771" providerId="LiveId" clId="{BE73DB29-02E8-4EE2-BC1D-4E960F9F0B4F}" dt="2026-09-23T14:12:36.665" v="11752" actId="962"/>
          <ac:picMkLst>
            <pc:docMk/>
            <pc:sldMk cId="422777276" sldId="410"/>
            <ac:picMk id="13" creationId="{58F0983B-EF62-3B20-91F4-D9D10968CBD2}"/>
          </ac:picMkLst>
        </pc:picChg>
      </pc:sldChg>
      <pc:sldChg chg="modSp new mod">
        <pc:chgData name="Adrianna Piszcz" userId="e3d7632150330771" providerId="LiveId" clId="{BE73DB29-02E8-4EE2-BC1D-4E960F9F0B4F}" dt="2026-08-27T10:57:28.265" v="11399" actId="948"/>
        <pc:sldMkLst>
          <pc:docMk/>
          <pc:sldMk cId="3994365611" sldId="411"/>
        </pc:sldMkLst>
        <pc:spChg chg="mod">
          <ac:chgData name="Adrianna Piszcz" userId="e3d7632150330771" providerId="LiveId" clId="{BE73DB29-02E8-4EE2-BC1D-4E960F9F0B4F}" dt="2026-08-27T10:57:28.265" v="11399" actId="948"/>
          <ac:spMkLst>
            <pc:docMk/>
            <pc:sldMk cId="3994365611" sldId="411"/>
            <ac:spMk id="3" creationId="{9BF92EDB-BDA4-6258-8545-8DCE83BCEDDF}"/>
          </ac:spMkLst>
        </pc:spChg>
      </pc:sldChg>
      <pc:sldChg chg="modSp new mod">
        <pc:chgData name="Adrianna Piszcz" userId="e3d7632150330771" providerId="LiveId" clId="{BE73DB29-02E8-4EE2-BC1D-4E960F9F0B4F}" dt="2026-08-27T11:30:54.842" v="11693" actId="948"/>
        <pc:sldMkLst>
          <pc:docMk/>
          <pc:sldMk cId="1974291658" sldId="412"/>
        </pc:sldMkLst>
        <pc:spChg chg="mod">
          <ac:chgData name="Adrianna Piszcz" userId="e3d7632150330771" providerId="LiveId" clId="{BE73DB29-02E8-4EE2-BC1D-4E960F9F0B4F}" dt="2026-08-27T11:30:54.842" v="11693" actId="948"/>
          <ac:spMkLst>
            <pc:docMk/>
            <pc:sldMk cId="1974291658" sldId="412"/>
            <ac:spMk id="2" creationId="{746898A2-CF50-3D84-E10D-904968D11DE0}"/>
          </ac:spMkLst>
        </pc:spChg>
        <pc:spChg chg="mod">
          <ac:chgData name="Adrianna Piszcz" userId="e3d7632150330771" providerId="LiveId" clId="{BE73DB29-02E8-4EE2-BC1D-4E960F9F0B4F}" dt="2026-08-27T11:01:38.505" v="11410" actId="27636"/>
          <ac:spMkLst>
            <pc:docMk/>
            <pc:sldMk cId="1974291658" sldId="412"/>
            <ac:spMk id="3" creationId="{F3D703A2-7FA0-E27A-4112-CA141177A2AE}"/>
          </ac:spMkLst>
        </pc:spChg>
      </pc:sldChg>
      <pc:sldChg chg="modSp new mod">
        <pc:chgData name="Adrianna Piszcz" userId="e3d7632150330771" providerId="LiveId" clId="{BE73DB29-02E8-4EE2-BC1D-4E960F9F0B4F}" dt="2026-08-27T11:31:11.257" v="11696" actId="27636"/>
        <pc:sldMkLst>
          <pc:docMk/>
          <pc:sldMk cId="2009870831" sldId="413"/>
        </pc:sldMkLst>
        <pc:spChg chg="mod">
          <ac:chgData name="Adrianna Piszcz" userId="e3d7632150330771" providerId="LiveId" clId="{BE73DB29-02E8-4EE2-BC1D-4E960F9F0B4F}" dt="2026-08-27T11:31:11.257" v="11696" actId="27636"/>
          <ac:spMkLst>
            <pc:docMk/>
            <pc:sldMk cId="2009870831" sldId="413"/>
            <ac:spMk id="2" creationId="{6096AF4B-F062-55D3-EBCE-6D162263E3CC}"/>
          </ac:spMkLst>
        </pc:spChg>
        <pc:spChg chg="mod">
          <ac:chgData name="Adrianna Piszcz" userId="e3d7632150330771" providerId="LiveId" clId="{BE73DB29-02E8-4EE2-BC1D-4E960F9F0B4F}" dt="2026-08-27T11:05:52.225" v="11411" actId="948"/>
          <ac:spMkLst>
            <pc:docMk/>
            <pc:sldMk cId="2009870831" sldId="413"/>
            <ac:spMk id="3" creationId="{B16160D4-29E3-9D6B-4E6F-612CE8F91BF0}"/>
          </ac:spMkLst>
        </pc:spChg>
      </pc:sldChg>
      <pc:sldChg chg="addSp modSp new mod setBg">
        <pc:chgData name="Adrianna Piszcz" userId="e3d7632150330771" providerId="LiveId" clId="{BE73DB29-02E8-4EE2-BC1D-4E960F9F0B4F}" dt="2026-08-27T11:31:42.719" v="11700" actId="948"/>
        <pc:sldMkLst>
          <pc:docMk/>
          <pc:sldMk cId="2144292181" sldId="414"/>
        </pc:sldMkLst>
        <pc:spChg chg="mod">
          <ac:chgData name="Adrianna Piszcz" userId="e3d7632150330771" providerId="LiveId" clId="{BE73DB29-02E8-4EE2-BC1D-4E960F9F0B4F}" dt="2026-08-27T11:31:42.719" v="11700" actId="948"/>
          <ac:spMkLst>
            <pc:docMk/>
            <pc:sldMk cId="2144292181" sldId="414"/>
            <ac:spMk id="2" creationId="{CB78976A-0B15-6C4F-1676-D108129D3BEB}"/>
          </ac:spMkLst>
        </pc:spChg>
        <pc:spChg chg="mod">
          <ac:chgData name="Adrianna Piszcz" userId="e3d7632150330771" providerId="LiveId" clId="{BE73DB29-02E8-4EE2-BC1D-4E960F9F0B4F}" dt="2026-08-27T11:07:23.051" v="11425" actId="27636"/>
          <ac:spMkLst>
            <pc:docMk/>
            <pc:sldMk cId="2144292181" sldId="414"/>
            <ac:spMk id="3" creationId="{67A1F163-43A1-E002-6AA8-D0499BE6E6BC}"/>
          </ac:spMkLst>
        </pc:spChg>
      </pc:sldChg>
      <pc:sldChg chg="addSp delSp modSp new mod setBg">
        <pc:chgData name="Adrianna Piszcz" userId="e3d7632150330771" providerId="LiveId" clId="{BE73DB29-02E8-4EE2-BC1D-4E960F9F0B4F}" dt="2026-08-27T11:32:06.859" v="11702" actId="948"/>
        <pc:sldMkLst>
          <pc:docMk/>
          <pc:sldMk cId="178442158" sldId="415"/>
        </pc:sldMkLst>
        <pc:spChg chg="mod">
          <ac:chgData name="Adrianna Piszcz" userId="e3d7632150330771" providerId="LiveId" clId="{BE73DB29-02E8-4EE2-BC1D-4E960F9F0B4F}" dt="2026-08-27T11:32:06.859" v="11702" actId="948"/>
          <ac:spMkLst>
            <pc:docMk/>
            <pc:sldMk cId="178442158" sldId="415"/>
            <ac:spMk id="2" creationId="{FCD8413F-08A3-CB0C-A62E-FD9F19E91832}"/>
          </ac:spMkLst>
        </pc:spChg>
        <pc:spChg chg="add del mod">
          <ac:chgData name="Adrianna Piszcz" userId="e3d7632150330771" providerId="LiveId" clId="{BE73DB29-02E8-4EE2-BC1D-4E960F9F0B4F}" dt="2026-08-27T11:08:33.922" v="11428" actId="2710"/>
          <ac:spMkLst>
            <pc:docMk/>
            <pc:sldMk cId="178442158" sldId="415"/>
            <ac:spMk id="3" creationId="{7FA794F4-425A-F30E-16F9-35D22B897806}"/>
          </ac:spMkLst>
        </pc:spChg>
      </pc:sldChg>
      <pc:sldChg chg="modSp new mod">
        <pc:chgData name="Adrianna Piszcz" userId="e3d7632150330771" providerId="LiveId" clId="{BE73DB29-02E8-4EE2-BC1D-4E960F9F0B4F}" dt="2026-08-27T11:32:17.061" v="11703" actId="948"/>
        <pc:sldMkLst>
          <pc:docMk/>
          <pc:sldMk cId="1816608929" sldId="416"/>
        </pc:sldMkLst>
        <pc:spChg chg="mod">
          <ac:chgData name="Adrianna Piszcz" userId="e3d7632150330771" providerId="LiveId" clId="{BE73DB29-02E8-4EE2-BC1D-4E960F9F0B4F}" dt="2026-08-27T11:32:17.061" v="11703" actId="948"/>
          <ac:spMkLst>
            <pc:docMk/>
            <pc:sldMk cId="1816608929" sldId="416"/>
            <ac:spMk id="2" creationId="{731A8696-F4C7-0273-3F80-3DC406C25B41}"/>
          </ac:spMkLst>
        </pc:spChg>
        <pc:spChg chg="mod">
          <ac:chgData name="Adrianna Piszcz" userId="e3d7632150330771" providerId="LiveId" clId="{BE73DB29-02E8-4EE2-BC1D-4E960F9F0B4F}" dt="2026-08-27T11:09:06.372" v="11433" actId="27636"/>
          <ac:spMkLst>
            <pc:docMk/>
            <pc:sldMk cId="1816608929" sldId="416"/>
            <ac:spMk id="3" creationId="{3FF34A6A-40F0-1E11-10FB-97679E8E861E}"/>
          </ac:spMkLst>
        </pc:spChg>
      </pc:sldChg>
      <pc:sldChg chg="modSp new mod">
        <pc:chgData name="Adrianna Piszcz" userId="e3d7632150330771" providerId="LiveId" clId="{BE73DB29-02E8-4EE2-BC1D-4E960F9F0B4F}" dt="2026-08-27T11:32:34.200" v="11704" actId="948"/>
        <pc:sldMkLst>
          <pc:docMk/>
          <pc:sldMk cId="2609592962" sldId="417"/>
        </pc:sldMkLst>
        <pc:spChg chg="mod">
          <ac:chgData name="Adrianna Piszcz" userId="e3d7632150330771" providerId="LiveId" clId="{BE73DB29-02E8-4EE2-BC1D-4E960F9F0B4F}" dt="2026-08-27T11:32:34.200" v="11704" actId="948"/>
          <ac:spMkLst>
            <pc:docMk/>
            <pc:sldMk cId="2609592962" sldId="417"/>
            <ac:spMk id="2" creationId="{B54B8FF4-6E2A-F226-7EDD-32F9DEA51F7A}"/>
          </ac:spMkLst>
        </pc:spChg>
        <pc:spChg chg="mod">
          <ac:chgData name="Adrianna Piszcz" userId="e3d7632150330771" providerId="LiveId" clId="{BE73DB29-02E8-4EE2-BC1D-4E960F9F0B4F}" dt="2026-08-27T11:12:14.365" v="11496" actId="27636"/>
          <ac:spMkLst>
            <pc:docMk/>
            <pc:sldMk cId="2609592962" sldId="417"/>
            <ac:spMk id="3" creationId="{8A2D6C7B-E5BD-AC5D-FD74-556E1D15C8FA}"/>
          </ac:spMkLst>
        </pc:spChg>
      </pc:sldChg>
      <pc:sldChg chg="modSp new mod">
        <pc:chgData name="Adrianna Piszcz" userId="e3d7632150330771" providerId="LiveId" clId="{BE73DB29-02E8-4EE2-BC1D-4E960F9F0B4F}" dt="2026-08-27T11:12:50.042" v="11501" actId="27636"/>
        <pc:sldMkLst>
          <pc:docMk/>
          <pc:sldMk cId="2383252090" sldId="418"/>
        </pc:sldMkLst>
        <pc:spChg chg="mod">
          <ac:chgData name="Adrianna Piszcz" userId="e3d7632150330771" providerId="LiveId" clId="{BE73DB29-02E8-4EE2-BC1D-4E960F9F0B4F}" dt="2026-08-27T11:12:50.042" v="11501" actId="27636"/>
          <ac:spMkLst>
            <pc:docMk/>
            <pc:sldMk cId="2383252090" sldId="418"/>
            <ac:spMk id="3" creationId="{E761B10A-ABDE-5678-529B-802103217575}"/>
          </ac:spMkLst>
        </pc:spChg>
      </pc:sldChg>
      <pc:sldChg chg="addSp modSp new mod setBg">
        <pc:chgData name="Adrianna Piszcz" userId="e3d7632150330771" providerId="LiveId" clId="{BE73DB29-02E8-4EE2-BC1D-4E960F9F0B4F}" dt="2026-08-27T11:13:02.413" v="11503" actId="2710"/>
        <pc:sldMkLst>
          <pc:docMk/>
          <pc:sldMk cId="3642045671" sldId="419"/>
        </pc:sldMkLst>
        <pc:spChg chg="mod">
          <ac:chgData name="Adrianna Piszcz" userId="e3d7632150330771" providerId="LiveId" clId="{BE73DB29-02E8-4EE2-BC1D-4E960F9F0B4F}" dt="2026-08-27T11:13:02.413" v="11503" actId="2710"/>
          <ac:spMkLst>
            <pc:docMk/>
            <pc:sldMk cId="3642045671" sldId="419"/>
            <ac:spMk id="3" creationId="{F674BE6B-9064-10E8-6535-1ECDC929BCA0}"/>
          </ac:spMkLst>
        </pc:spChg>
      </pc:sldChg>
      <pc:sldChg chg="modSp new mod">
        <pc:chgData name="Adrianna Piszcz" userId="e3d7632150330771" providerId="LiveId" clId="{BE73DB29-02E8-4EE2-BC1D-4E960F9F0B4F}" dt="2026-08-27T11:13:42.068" v="11510" actId="2710"/>
        <pc:sldMkLst>
          <pc:docMk/>
          <pc:sldMk cId="503097555" sldId="420"/>
        </pc:sldMkLst>
        <pc:spChg chg="mod">
          <ac:chgData name="Adrianna Piszcz" userId="e3d7632150330771" providerId="LiveId" clId="{BE73DB29-02E8-4EE2-BC1D-4E960F9F0B4F}" dt="2026-08-27T11:13:42.068" v="11510" actId="2710"/>
          <ac:spMkLst>
            <pc:docMk/>
            <pc:sldMk cId="503097555" sldId="420"/>
            <ac:spMk id="3" creationId="{36115CC4-D18E-A04F-709E-71D94FE11CB9}"/>
          </ac:spMkLst>
        </pc:spChg>
      </pc:sldChg>
      <pc:sldChg chg="modSp new mod">
        <pc:chgData name="Adrianna Piszcz" userId="e3d7632150330771" providerId="LiveId" clId="{BE73DB29-02E8-4EE2-BC1D-4E960F9F0B4F}" dt="2026-08-27T11:28:42.604" v="11672" actId="27636"/>
        <pc:sldMkLst>
          <pc:docMk/>
          <pc:sldMk cId="2887540930" sldId="421"/>
        </pc:sldMkLst>
        <pc:spChg chg="mod">
          <ac:chgData name="Adrianna Piszcz" userId="e3d7632150330771" providerId="LiveId" clId="{BE73DB29-02E8-4EE2-BC1D-4E960F9F0B4F}" dt="2026-08-27T11:28:42.604" v="11672" actId="27636"/>
          <ac:spMkLst>
            <pc:docMk/>
            <pc:sldMk cId="2887540930" sldId="421"/>
            <ac:spMk id="2" creationId="{A8122EE3-13BA-8457-F36F-2783FAB8D682}"/>
          </ac:spMkLst>
        </pc:spChg>
        <pc:spChg chg="mod">
          <ac:chgData name="Adrianna Piszcz" userId="e3d7632150330771" providerId="LiveId" clId="{BE73DB29-02E8-4EE2-BC1D-4E960F9F0B4F}" dt="2026-08-27T11:13:48.855" v="11513" actId="27636"/>
          <ac:spMkLst>
            <pc:docMk/>
            <pc:sldMk cId="2887540930" sldId="421"/>
            <ac:spMk id="3" creationId="{5CD25F69-90D9-2B7A-4143-80872A197D1F}"/>
          </ac:spMkLst>
        </pc:spChg>
      </pc:sldChg>
      <pc:sldChg chg="addSp modSp new mod setBg">
        <pc:chgData name="Adrianna Piszcz" userId="e3d7632150330771" providerId="LiveId" clId="{BE73DB29-02E8-4EE2-BC1D-4E960F9F0B4F}" dt="2026-08-27T11:14:28.890" v="11522" actId="2710"/>
        <pc:sldMkLst>
          <pc:docMk/>
          <pc:sldMk cId="3616482376" sldId="422"/>
        </pc:sldMkLst>
        <pc:spChg chg="mod">
          <ac:chgData name="Adrianna Piszcz" userId="e3d7632150330771" providerId="LiveId" clId="{BE73DB29-02E8-4EE2-BC1D-4E960F9F0B4F}" dt="2026-08-27T11:14:28.890" v="11522" actId="2710"/>
          <ac:spMkLst>
            <pc:docMk/>
            <pc:sldMk cId="3616482376" sldId="422"/>
            <ac:spMk id="3" creationId="{6E52E33D-4EE2-99F2-DECE-570910212F84}"/>
          </ac:spMkLst>
        </pc:spChg>
      </pc:sldChg>
      <pc:sldChg chg="modSp new mod">
        <pc:chgData name="Adrianna Piszcz" userId="e3d7632150330771" providerId="LiveId" clId="{BE73DB29-02E8-4EE2-BC1D-4E960F9F0B4F}" dt="2026-08-27T11:28:42.611" v="11673" actId="27636"/>
        <pc:sldMkLst>
          <pc:docMk/>
          <pc:sldMk cId="1435553471" sldId="423"/>
        </pc:sldMkLst>
        <pc:spChg chg="mod">
          <ac:chgData name="Adrianna Piszcz" userId="e3d7632150330771" providerId="LiveId" clId="{BE73DB29-02E8-4EE2-BC1D-4E960F9F0B4F}" dt="2026-08-27T11:28:42.611" v="11673" actId="27636"/>
          <ac:spMkLst>
            <pc:docMk/>
            <pc:sldMk cId="1435553471" sldId="423"/>
            <ac:spMk id="2" creationId="{919AF66F-6A9B-7A50-4762-4A8649F1C686}"/>
          </ac:spMkLst>
        </pc:spChg>
        <pc:spChg chg="mod">
          <ac:chgData name="Adrianna Piszcz" userId="e3d7632150330771" providerId="LiveId" clId="{BE73DB29-02E8-4EE2-BC1D-4E960F9F0B4F}" dt="2026-08-27T11:14:35.811" v="11526" actId="27636"/>
          <ac:spMkLst>
            <pc:docMk/>
            <pc:sldMk cId="1435553471" sldId="423"/>
            <ac:spMk id="3" creationId="{EE9552CF-736A-2D0E-68FC-0577E15B2601}"/>
          </ac:spMkLst>
        </pc:spChg>
      </pc:sldChg>
      <pc:sldChg chg="modSp new mod">
        <pc:chgData name="Adrianna Piszcz" userId="e3d7632150330771" providerId="LiveId" clId="{BE73DB29-02E8-4EE2-BC1D-4E960F9F0B4F}" dt="2026-08-27T11:28:42.618" v="11674" actId="27636"/>
        <pc:sldMkLst>
          <pc:docMk/>
          <pc:sldMk cId="344500156" sldId="424"/>
        </pc:sldMkLst>
        <pc:spChg chg="mod">
          <ac:chgData name="Adrianna Piszcz" userId="e3d7632150330771" providerId="LiveId" clId="{BE73DB29-02E8-4EE2-BC1D-4E960F9F0B4F}" dt="2026-08-27T11:28:42.618" v="11674" actId="27636"/>
          <ac:spMkLst>
            <pc:docMk/>
            <pc:sldMk cId="344500156" sldId="424"/>
            <ac:spMk id="2" creationId="{6DCE1920-FE3B-A50F-E8B6-6559BC0F53DB}"/>
          </ac:spMkLst>
        </pc:spChg>
        <pc:spChg chg="mod">
          <ac:chgData name="Adrianna Piszcz" userId="e3d7632150330771" providerId="LiveId" clId="{BE73DB29-02E8-4EE2-BC1D-4E960F9F0B4F}" dt="2026-08-27T11:15:04.140" v="11527" actId="948"/>
          <ac:spMkLst>
            <pc:docMk/>
            <pc:sldMk cId="344500156" sldId="424"/>
            <ac:spMk id="3" creationId="{D946AF3D-09BB-539F-B4BD-15450275D36E}"/>
          </ac:spMkLst>
        </pc:spChg>
      </pc:sldChg>
      <pc:sldChg chg="addSp delSp modSp new mod modClrScheme chgLayout">
        <pc:chgData name="Adrianna Piszcz" userId="e3d7632150330771" providerId="LiveId" clId="{BE73DB29-02E8-4EE2-BC1D-4E960F9F0B4F}" dt="2026-08-27T11:28:42.633" v="11676" actId="27636"/>
        <pc:sldMkLst>
          <pc:docMk/>
          <pc:sldMk cId="2762262006" sldId="425"/>
        </pc:sldMkLst>
        <pc:spChg chg="add mod ord">
          <ac:chgData name="Adrianna Piszcz" userId="e3d7632150330771" providerId="LiveId" clId="{BE73DB29-02E8-4EE2-BC1D-4E960F9F0B4F}" dt="2026-08-27T11:28:42.633" v="11676" actId="27636"/>
          <ac:spMkLst>
            <pc:docMk/>
            <pc:sldMk cId="2762262006" sldId="425"/>
            <ac:spMk id="7" creationId="{E95F4230-5A85-F598-CE16-7DA0AABE8166}"/>
          </ac:spMkLst>
        </pc:spChg>
        <pc:spChg chg="add mod ord">
          <ac:chgData name="Adrianna Piszcz" userId="e3d7632150330771" providerId="LiveId" clId="{BE73DB29-02E8-4EE2-BC1D-4E960F9F0B4F}" dt="2026-08-27T11:17:33.656" v="11560" actId="27636"/>
          <ac:spMkLst>
            <pc:docMk/>
            <pc:sldMk cId="2762262006" sldId="425"/>
            <ac:spMk id="8" creationId="{53D1BCC5-F905-CE54-5EFB-13DAB9FA44F0}"/>
          </ac:spMkLst>
        </pc:spChg>
      </pc:sldChg>
      <pc:sldChg chg="modSp new mod">
        <pc:chgData name="Adrianna Piszcz" userId="e3d7632150330771" providerId="LiveId" clId="{BE73DB29-02E8-4EE2-BC1D-4E960F9F0B4F}" dt="2026-08-27T11:18:02.497" v="11565" actId="2710"/>
        <pc:sldMkLst>
          <pc:docMk/>
          <pc:sldMk cId="2802096888" sldId="426"/>
        </pc:sldMkLst>
        <pc:spChg chg="mod">
          <ac:chgData name="Adrianna Piszcz" userId="e3d7632150330771" providerId="LiveId" clId="{BE73DB29-02E8-4EE2-BC1D-4E960F9F0B4F}" dt="2026-08-27T11:18:02.497" v="11565" actId="2710"/>
          <ac:spMkLst>
            <pc:docMk/>
            <pc:sldMk cId="2802096888" sldId="426"/>
            <ac:spMk id="3" creationId="{163B04B1-34C5-1203-2D47-225E0F08E475}"/>
          </ac:spMkLst>
        </pc:spChg>
      </pc:sldChg>
      <pc:sldChg chg="modSp new mod">
        <pc:chgData name="Adrianna Piszcz" userId="e3d7632150330771" providerId="LiveId" clId="{BE73DB29-02E8-4EE2-BC1D-4E960F9F0B4F}" dt="2026-08-27T11:28:42.649" v="11679" actId="27636"/>
        <pc:sldMkLst>
          <pc:docMk/>
          <pc:sldMk cId="3822475814" sldId="427"/>
        </pc:sldMkLst>
        <pc:spChg chg="mod">
          <ac:chgData name="Adrianna Piszcz" userId="e3d7632150330771" providerId="LiveId" clId="{BE73DB29-02E8-4EE2-BC1D-4E960F9F0B4F}" dt="2026-08-27T11:28:42.649" v="11679" actId="27636"/>
          <ac:spMkLst>
            <pc:docMk/>
            <pc:sldMk cId="3822475814" sldId="427"/>
            <ac:spMk id="2" creationId="{E8B35FD8-D777-AFD7-B09A-052F6F99DDEE}"/>
          </ac:spMkLst>
        </pc:spChg>
        <pc:spChg chg="mod">
          <ac:chgData name="Adrianna Piszcz" userId="e3d7632150330771" providerId="LiveId" clId="{BE73DB29-02E8-4EE2-BC1D-4E960F9F0B4F}" dt="2026-08-27T11:19:11.986" v="11580" actId="948"/>
          <ac:spMkLst>
            <pc:docMk/>
            <pc:sldMk cId="3822475814" sldId="427"/>
            <ac:spMk id="3" creationId="{29C22777-0440-751D-6DFA-CCE6C4ACFE20}"/>
          </ac:spMkLst>
        </pc:spChg>
        <pc:spChg chg="mod">
          <ac:chgData name="Adrianna Piszcz" userId="e3d7632150330771" providerId="LiveId" clId="{BE73DB29-02E8-4EE2-BC1D-4E960F9F0B4F}" dt="2026-08-27T11:19:17.924" v="11581" actId="948"/>
          <ac:spMkLst>
            <pc:docMk/>
            <pc:sldMk cId="3822475814" sldId="427"/>
            <ac:spMk id="4" creationId="{C2DBD402-33B5-5C85-24C4-E66692CA9ECE}"/>
          </ac:spMkLst>
        </pc:spChg>
      </pc:sldChg>
      <pc:sldChg chg="modSp new mod">
        <pc:chgData name="Adrianna Piszcz" userId="e3d7632150330771" providerId="LiveId" clId="{BE73DB29-02E8-4EE2-BC1D-4E960F9F0B4F}" dt="2026-08-27T11:28:42.656" v="11680" actId="27636"/>
        <pc:sldMkLst>
          <pc:docMk/>
          <pc:sldMk cId="814064958" sldId="428"/>
        </pc:sldMkLst>
        <pc:spChg chg="mod">
          <ac:chgData name="Adrianna Piszcz" userId="e3d7632150330771" providerId="LiveId" clId="{BE73DB29-02E8-4EE2-BC1D-4E960F9F0B4F}" dt="2026-08-27T11:28:42.656" v="11680" actId="27636"/>
          <ac:spMkLst>
            <pc:docMk/>
            <pc:sldMk cId="814064958" sldId="428"/>
            <ac:spMk id="2" creationId="{3EDDD319-86CE-AE6A-872F-034CB42DE6A0}"/>
          </ac:spMkLst>
        </pc:spChg>
        <pc:spChg chg="mod">
          <ac:chgData name="Adrianna Piszcz" userId="e3d7632150330771" providerId="LiveId" clId="{BE73DB29-02E8-4EE2-BC1D-4E960F9F0B4F}" dt="2026-08-27T11:20:25.412" v="11593" actId="27636"/>
          <ac:spMkLst>
            <pc:docMk/>
            <pc:sldMk cId="814064958" sldId="428"/>
            <ac:spMk id="3" creationId="{C0F9725A-4C18-4B50-4A5C-9B96F3F9FC3A}"/>
          </ac:spMkLst>
        </pc:spChg>
      </pc:sldChg>
      <pc:sldChg chg="modSp new mod">
        <pc:chgData name="Adrianna Piszcz" userId="e3d7632150330771" providerId="LiveId" clId="{BE73DB29-02E8-4EE2-BC1D-4E960F9F0B4F}" dt="2026-08-27T11:28:42.663" v="11681" actId="27636"/>
        <pc:sldMkLst>
          <pc:docMk/>
          <pc:sldMk cId="2623877995" sldId="429"/>
        </pc:sldMkLst>
        <pc:spChg chg="mod">
          <ac:chgData name="Adrianna Piszcz" userId="e3d7632150330771" providerId="LiveId" clId="{BE73DB29-02E8-4EE2-BC1D-4E960F9F0B4F}" dt="2026-08-27T11:28:42.663" v="11681" actId="27636"/>
          <ac:spMkLst>
            <pc:docMk/>
            <pc:sldMk cId="2623877995" sldId="429"/>
            <ac:spMk id="2" creationId="{93EFDF75-E226-2BF4-6141-845EE193456C}"/>
          </ac:spMkLst>
        </pc:spChg>
        <pc:spChg chg="mod">
          <ac:chgData name="Adrianna Piszcz" userId="e3d7632150330771" providerId="LiveId" clId="{BE73DB29-02E8-4EE2-BC1D-4E960F9F0B4F}" dt="2026-08-27T11:20:40.330" v="11598" actId="27636"/>
          <ac:spMkLst>
            <pc:docMk/>
            <pc:sldMk cId="2623877995" sldId="429"/>
            <ac:spMk id="3" creationId="{9153482B-D7B7-9D99-14B9-32E6C4CE698A}"/>
          </ac:spMkLst>
        </pc:spChg>
      </pc:sldChg>
      <pc:sldChg chg="modSp new mod">
        <pc:chgData name="Adrianna Piszcz" userId="e3d7632150330771" providerId="LiveId" clId="{BE73DB29-02E8-4EE2-BC1D-4E960F9F0B4F}" dt="2026-08-27T11:21:57.736" v="11616" actId="27636"/>
        <pc:sldMkLst>
          <pc:docMk/>
          <pc:sldMk cId="3993788697" sldId="430"/>
        </pc:sldMkLst>
        <pc:spChg chg="mod">
          <ac:chgData name="Adrianna Piszcz" userId="e3d7632150330771" providerId="LiveId" clId="{BE73DB29-02E8-4EE2-BC1D-4E960F9F0B4F}" dt="2026-08-27T11:21:57.736" v="11616" actId="27636"/>
          <ac:spMkLst>
            <pc:docMk/>
            <pc:sldMk cId="3993788697" sldId="430"/>
            <ac:spMk id="3" creationId="{560E5D1D-5728-37CB-8F33-F14345BA9547}"/>
          </ac:spMkLst>
        </pc:spChg>
      </pc:sldChg>
      <pc:sldChg chg="modSp new mod">
        <pc:chgData name="Adrianna Piszcz" userId="e3d7632150330771" providerId="LiveId" clId="{BE73DB29-02E8-4EE2-BC1D-4E960F9F0B4F}" dt="2026-08-27T11:23:08.343" v="11627" actId="27636"/>
        <pc:sldMkLst>
          <pc:docMk/>
          <pc:sldMk cId="1343879077" sldId="431"/>
        </pc:sldMkLst>
        <pc:spChg chg="mod">
          <ac:chgData name="Adrianna Piszcz" userId="e3d7632150330771" providerId="LiveId" clId="{BE73DB29-02E8-4EE2-BC1D-4E960F9F0B4F}" dt="2026-08-27T11:23:08.343" v="11627" actId="27636"/>
          <ac:spMkLst>
            <pc:docMk/>
            <pc:sldMk cId="1343879077" sldId="431"/>
            <ac:spMk id="3" creationId="{7CF4E72B-AAD3-5A65-F6AE-88037999E968}"/>
          </ac:spMkLst>
        </pc:spChg>
      </pc:sldChg>
      <pc:sldChg chg="modSp mod ord">
        <pc:chgData name="Adrianna Piszcz" userId="e3d7632150330771" providerId="LiveId" clId="{BE73DB29-02E8-4EE2-BC1D-4E960F9F0B4F}" dt="2026-08-27T11:35:42.954" v="11712" actId="948"/>
        <pc:sldMkLst>
          <pc:docMk/>
          <pc:sldMk cId="1983263568" sldId="432"/>
        </pc:sldMkLst>
        <pc:spChg chg="mod">
          <ac:chgData name="Adrianna Piszcz" userId="e3d7632150330771" providerId="LiveId" clId="{BE73DB29-02E8-4EE2-BC1D-4E960F9F0B4F}" dt="2026-08-27T11:35:42.954" v="11712" actId="948"/>
          <ac:spMkLst>
            <pc:docMk/>
            <pc:sldMk cId="1983263568" sldId="432"/>
            <ac:spMk id="4" creationId="{F1AE17EB-740B-50ED-4839-A8A2173FE793}"/>
          </ac:spMkLst>
        </pc:spChg>
      </pc:sldChg>
      <pc:sldChg chg="addSp delSp modSp mod delAnim modAnim">
        <pc:chgData name="Adrianna Piszcz" userId="e3d7632150330771" providerId="LiveId" clId="{BE73DB29-02E8-4EE2-BC1D-4E960F9F0B4F}" dt="2026-09-23T14:15:42.316" v="11768" actId="962"/>
        <pc:sldMkLst>
          <pc:docMk/>
          <pc:sldMk cId="2030621345" sldId="433"/>
        </pc:sldMkLst>
        <pc:spChg chg="add del mod">
          <ac:chgData name="Adrianna Piszcz" userId="e3d7632150330771" providerId="LiveId" clId="{BE73DB29-02E8-4EE2-BC1D-4E960F9F0B4F}" dt="2026-09-23T14:15:29.122" v="11764"/>
          <ac:spMkLst>
            <pc:docMk/>
            <pc:sldMk cId="2030621345" sldId="433"/>
            <ac:spMk id="5" creationId="{114B28C9-AA66-7186-A908-4DCC85736790}"/>
          </ac:spMkLst>
        </pc:spChg>
        <pc:picChg chg="del">
          <ac:chgData name="Adrianna Piszcz" userId="e3d7632150330771" providerId="LiveId" clId="{BE73DB29-02E8-4EE2-BC1D-4E960F9F0B4F}" dt="2026-09-23T14:15:22.494" v="11763" actId="478"/>
          <ac:picMkLst>
            <pc:docMk/>
            <pc:sldMk cId="2030621345" sldId="433"/>
            <ac:picMk id="4" creationId="{BED6C2C2-7F15-1217-79F1-96E3811569C3}"/>
          </ac:picMkLst>
        </pc:picChg>
        <pc:picChg chg="add mod">
          <ac:chgData name="Adrianna Piszcz" userId="e3d7632150330771" providerId="LiveId" clId="{BE73DB29-02E8-4EE2-BC1D-4E960F9F0B4F}" dt="2026-09-23T14:15:42.316" v="11768" actId="962"/>
          <ac:picMkLst>
            <pc:docMk/>
            <pc:sldMk cId="2030621345" sldId="433"/>
            <ac:picMk id="6" creationId="{146FA1CB-3C01-4FB7-E264-302A365C2CC9}"/>
          </ac:picMkLst>
        </pc:picChg>
      </pc:sldChg>
      <pc:sldChg chg="addSp delSp modSp new mod setBg modClrScheme chgLayout">
        <pc:chgData name="Adrianna Piszcz" userId="e3d7632150330771" providerId="LiveId" clId="{BE73DB29-02E8-4EE2-BC1D-4E960F9F0B4F}" dt="2026-08-27T11:31:35.551" v="11699" actId="948"/>
        <pc:sldMkLst>
          <pc:docMk/>
          <pc:sldMk cId="920950067" sldId="434"/>
        </pc:sldMkLst>
        <pc:spChg chg="mod ord">
          <ac:chgData name="Adrianna Piszcz" userId="e3d7632150330771" providerId="LiveId" clId="{BE73DB29-02E8-4EE2-BC1D-4E960F9F0B4F}" dt="2026-08-27T11:31:35.551" v="11699" actId="948"/>
          <ac:spMkLst>
            <pc:docMk/>
            <pc:sldMk cId="920950067" sldId="434"/>
            <ac:spMk id="2" creationId="{FE265057-0091-9301-6C3A-03A0FEBDEC1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0D2B3-0724-43F0-8A96-8533659A534B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E78A8-798F-481E-9110-FF67AF77CF7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9638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Dzień dobry, </a:t>
            </a:r>
            <a:b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Witam serdecznie na szkoleniu AI dla administracji – poziom podstawowy</a:t>
            </a:r>
            <a:b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 nazywam się Adrianna Piszcz i będę Państwa przewodnikiem… przewodnikiem w pierwszych krokach w świadomej pracy ze sztuczną inteligencją. </a:t>
            </a:r>
            <a:b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kwestii formalnych – materiał szkoleniowy jest dostępne dla Państwa na licencji CC 4.0 - </a:t>
            </a:r>
            <a:r>
              <a:rPr lang="pl-PL"/>
              <a:t>Creative </a:t>
            </a:r>
            <a:r>
              <a:rPr lang="pl-PL" err="1"/>
              <a:t>Commons</a:t>
            </a:r>
            <a:r>
              <a:rPr lang="pl-PL"/>
              <a:t> Uznanie autorstwa 4.0.</a:t>
            </a:r>
          </a:p>
          <a:p>
            <a:r>
              <a:rPr lang="pl-PL"/>
              <a:t>Oznacza to, że można je swobodnie wykorzystywać i modyfikować, pod warunkiem zachowania informacji o autorstwie.</a:t>
            </a:r>
          </a:p>
          <a:p>
            <a:endParaRPr lang="pl-PL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/>
              <a:t>Szkolenie realizowane jest w ramach projektu „Administrowanie UKW w 4K” i jest częścią modułu cyfrowego,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/>
              <a:t>a jego celem jest podniesienie kompetencji w zakresie świadomego i efektywnego wykorzystania sztucznej inteligencji w codziennej pracy administracyjnej.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/>
              <a:t>Projekt realizowany jest w ramach programu Fundusze Europejskie dla Rozwoju Społecznego 2021-2027, współfinansowanego ze środków Europejskiego Funduszu Społecznego Plus oraz budżetu państwa.</a:t>
            </a:r>
          </a:p>
          <a:p>
            <a:endParaRPr lang="pl-PL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897486-F872-4BF4-8287-4417BB6BA15B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5631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Nieco więcej o mnie…</a:t>
            </a:r>
          </a:p>
          <a:p>
            <a:r>
              <a:rPr lang="pl-PL"/>
              <a:t>Jestem pracownikiem Wydziału Informatyki, pracuję w Katedrze Systemów Inteligentnych i Teleinformatyki. </a:t>
            </a:r>
            <a:br>
              <a:rPr lang="pl-PL"/>
            </a:br>
            <a:br>
              <a:rPr lang="pl-PL"/>
            </a:br>
            <a:r>
              <a:rPr lang="pl-PL"/>
              <a:t>Z wykształcenia jestem informatykiem, mam również ukończone studia podyplomowe uprawniające mnie do pracy z dziećmi i młodzieżą – to właśnie z dziećmi rozpoczęła się moja praca dydaktyczna w roku 2018</a:t>
            </a:r>
          </a:p>
          <a:p>
            <a:r>
              <a:rPr lang="pl-PL"/>
              <a:t>Dwa lata później rozpoczęłam pracę na uczelni. </a:t>
            </a:r>
            <a:br>
              <a:rPr lang="pl-PL"/>
            </a:br>
            <a:br>
              <a:rPr lang="pl-PL"/>
            </a:br>
            <a:r>
              <a:rPr lang="pl-PL"/>
              <a:t>Łączę tutaj dla Państwa na szkoleniu 2 filary:</a:t>
            </a:r>
          </a:p>
          <a:p>
            <a:r>
              <a:rPr lang="pl-PL"/>
              <a:t> – filar praktyczny – jestem inżynierem, wdrożeniowcem, mam doświadczenie w pracy z kodem i algorytmami AI i </a:t>
            </a:r>
            <a:br>
              <a:rPr lang="pl-PL"/>
            </a:br>
            <a:r>
              <a:rPr lang="pl-PL"/>
              <a:t>- filar akademicki – czyli znajomość specyfiki pracy na uczelni, procedur</a:t>
            </a:r>
          </a:p>
          <a:p>
            <a:endParaRPr lang="pl-PL"/>
          </a:p>
          <a:p>
            <a:r>
              <a:rPr lang="pl-PL"/>
              <a:t>Oprócz tego jestem certyfikowanym </a:t>
            </a:r>
            <a:r>
              <a:rPr lang="pl-PL" err="1"/>
              <a:t>felinoterapeutą</a:t>
            </a:r>
            <a:r>
              <a:rPr lang="pl-PL"/>
              <a:t> </a:t>
            </a:r>
          </a:p>
          <a:p>
            <a:endParaRPr lang="pl-PL"/>
          </a:p>
          <a:p>
            <a:r>
              <a:rPr lang="pl-PL"/>
              <a:t>– dużą wagę przykładam do bezstresowej i przyjaznej atmosfery na moich zajęciach i szkoleniach – jednym z moich głównych zainteresowań jest metodyka pracy edukacyjnej z udziałem kota.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4922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7035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DE51E-EA13-7669-F900-891D0883A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1C658845-CB31-A15A-FCB5-435E6FC6B5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BE6EA8E7-9725-0CA6-8D51-F5D946D08D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14E77B4C-D8CD-8DD0-1D85-24D2F00C7C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45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48507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464C6-9102-FEC3-C96C-C38FAF19F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0B740CFB-28D8-691A-AB52-4947D18D2E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1FF88F0A-2992-6500-21A9-50D084D5CE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69A910D-4C13-E259-3B94-5639610325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46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7723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1973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74338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63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90511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82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68511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92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641471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5E78A8-798F-481E-9110-FF67AF77CF70}" type="slidenum">
              <a:rPr lang="pl-PL" smtClean="0"/>
              <a:t>93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4544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Przykładowa treść do odczytania: </a:t>
            </a:r>
            <a:r>
              <a:rPr lang="pl-PL" sz="1200" i="1">
                <a:effectLst/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Materiał został przygotowany w ramach projektu „Administrowanie UKW w 4K”, współfinansowanego ze środków Europejskiego Funduszu Społecznego Plus oraz budżetu państwa, w ramach </a:t>
            </a:r>
            <a:r>
              <a:rPr lang="pl-PL"/>
              <a:t>programu Fundusze Europejskie dla Rozwoju Społecznego 2021–2027.</a:t>
            </a:r>
            <a:endParaRPr lang="pl-PL" sz="1200" i="1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897486-F872-4BF4-8287-4417BB6BA15B}" type="slidenum">
              <a:rPr lang="pl-PL" smtClean="0"/>
              <a:t>128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01675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897486-F872-4BF4-8287-4417BB6BA15B}" type="slidenum">
              <a:rPr lang="pl-PL" smtClean="0"/>
              <a:t>129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13442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10" name="Tytuł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1463119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  <p:extLst>
      <p:ext uri="{BB962C8B-B14F-4D97-AF65-F5344CB8AC3E}">
        <p14:creationId xmlns:p14="http://schemas.microsoft.com/office/powerpoint/2010/main" val="213367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87740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658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7942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3770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8003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7679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608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127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0415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B4F1B8E-9B2F-4908-81E0-E7E8FBEF80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61529" y="1600567"/>
            <a:ext cx="5611907" cy="2590839"/>
          </a:xfrm>
        </p:spPr>
        <p:txBody>
          <a:bodyPr anchor="t">
            <a:noAutofit/>
          </a:bodyPr>
          <a:lstStyle>
            <a:lvl1pPr algn="l">
              <a:lnSpc>
                <a:spcPct val="100000"/>
              </a:lnSpc>
              <a:defRPr sz="2800" b="1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pl-PL"/>
              <a:t>[tytuł szkolenia]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51B4593-3376-4655-A924-D9CEB2A3447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61529" y="4243420"/>
            <a:ext cx="5611907" cy="443984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[tytuł naukowy, Imię i Nazwisko Autora]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6432D04-9973-438E-987A-B438DB571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1E554-A24B-4A5C-A685-791DCC716C3F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C5A26D3-F7D5-4617-B7A0-6155B8E60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4" name="Symbol zastępczy tekstu 13">
            <a:extLst>
              <a:ext uri="{FF2B5EF4-FFF2-40B4-BE49-F238E27FC236}">
                <a16:creationId xmlns:a16="http://schemas.microsoft.com/office/drawing/2014/main" id="{9238BABB-9D61-4C44-8AFF-8479165DCC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61529" y="989769"/>
            <a:ext cx="5611812" cy="568701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>
                <a:solidFill>
                  <a:srgbClr val="C75139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pPr lvl="0"/>
            <a:r>
              <a:rPr lang="pl-PL"/>
              <a:t>MODUŁ [NAZWA]</a:t>
            </a:r>
          </a:p>
        </p:txBody>
      </p:sp>
      <p:pic>
        <p:nvPicPr>
          <p:cNvPr id="16" name="Obraz 15" descr="Zestaw logotypów programu Fundusze Europejskie dla Rozwoju Społecznego, Rzeczypospolitej Polskiej, dofinansowania Unii Europejskiej, Unii Europejskiej oraz NCBR.">
            <a:extLst>
              <a:ext uri="{FF2B5EF4-FFF2-40B4-BE49-F238E27FC236}">
                <a16:creationId xmlns:a16="http://schemas.microsoft.com/office/drawing/2014/main" id="{54D54DD4-BAE5-435C-9372-54B82AF7099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5860352"/>
            <a:ext cx="9593611" cy="905258"/>
          </a:xfrm>
          <a:prstGeom prst="rect">
            <a:avLst/>
          </a:prstGeom>
        </p:spPr>
      </p:pic>
      <p:sp>
        <p:nvSpPr>
          <p:cNvPr id="7" name="Symbol zastępczy tekstu 6">
            <a:extLst>
              <a:ext uri="{FF2B5EF4-FFF2-40B4-BE49-F238E27FC236}">
                <a16:creationId xmlns:a16="http://schemas.microsoft.com/office/drawing/2014/main" id="{14F271A5-D2FF-4F2C-8BC7-B03F65D280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61529" y="4739418"/>
            <a:ext cx="5611812" cy="443984"/>
          </a:xfrm>
        </p:spPr>
        <p:txBody>
          <a:bodyPr>
            <a:noAutofit/>
          </a:bodyPr>
          <a:lstStyle>
            <a:lvl1pPr marL="0" indent="0">
              <a:buNone/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pl-PL"/>
              <a:t>[tytuł naukowy, Imię i Nazwisko Autora]</a:t>
            </a:r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6CFE80B2-EC0A-4908-AFA8-9DAE7445E5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61529" y="5299885"/>
            <a:ext cx="5611812" cy="5406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C75139"/>
                </a:solidFill>
              </a:defRPr>
            </a:lvl1pPr>
            <a:lvl2pPr>
              <a:defRPr>
                <a:solidFill>
                  <a:srgbClr val="C75139"/>
                </a:solidFill>
              </a:defRPr>
            </a:lvl2pPr>
            <a:lvl3pPr>
              <a:defRPr>
                <a:solidFill>
                  <a:srgbClr val="C75139"/>
                </a:solidFill>
              </a:defRPr>
            </a:lvl3pPr>
            <a:lvl4pPr>
              <a:defRPr>
                <a:solidFill>
                  <a:srgbClr val="C75139"/>
                </a:solidFill>
              </a:defRPr>
            </a:lvl4pPr>
            <a:lvl5pPr>
              <a:defRPr>
                <a:solidFill>
                  <a:srgbClr val="C75139"/>
                </a:solidFill>
              </a:defRPr>
            </a:lvl5pPr>
          </a:lstStyle>
          <a:p>
            <a:pPr lvl="0"/>
            <a:r>
              <a:rPr lang="pl-PL"/>
              <a:t>Materiał dostępny na licencji Creative </a:t>
            </a:r>
            <a:r>
              <a:rPr lang="pl-PL" err="1"/>
              <a:t>Commons</a:t>
            </a:r>
            <a:r>
              <a:rPr lang="pl-PL"/>
              <a:t> Uznanie autorstwa 4.0 Międzynarodowe (CC BY 4.0)</a:t>
            </a:r>
          </a:p>
        </p:txBody>
      </p:sp>
      <p:pic>
        <p:nvPicPr>
          <p:cNvPr id="13" name="Obraz 12" descr="Logo Uniwersytetu Kazimierza Wielkiego w Bydgoszczy.">
            <a:extLst>
              <a:ext uri="{FF2B5EF4-FFF2-40B4-BE49-F238E27FC236}">
                <a16:creationId xmlns:a16="http://schemas.microsoft.com/office/drawing/2014/main" id="{F3662050-B2C6-4FF0-B785-0BC4A96F25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42" y="74268"/>
            <a:ext cx="1824782" cy="886323"/>
          </a:xfrm>
          <a:prstGeom prst="rect">
            <a:avLst/>
          </a:prstGeom>
        </p:spPr>
      </p:pic>
      <p:pic>
        <p:nvPicPr>
          <p:cNvPr id="18" name="Obraz 17">
            <a:extLst>
              <a:ext uri="{FF2B5EF4-FFF2-40B4-BE49-F238E27FC236}">
                <a16:creationId xmlns:a16="http://schemas.microsoft.com/office/drawing/2014/main" id="{45221095-D85B-4830-A86B-030E34C0F8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93"/>
            <a:ext cx="5838137" cy="583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62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3CCFA0BA-F2F2-40D9-9E69-994B404C1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1E554-A24B-4A5C-A685-791DCC716C3F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FC1FBDD8-C204-45BF-8D90-A814B9AF5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tekstu 14">
            <a:extLst>
              <a:ext uri="{FF2B5EF4-FFF2-40B4-BE49-F238E27FC236}">
                <a16:creationId xmlns:a16="http://schemas.microsoft.com/office/drawing/2014/main" id="{CFCC7789-D7BF-4A28-9CEA-CBC57ABD34D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61063" y="3214500"/>
            <a:ext cx="5611812" cy="34638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2000" b="0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rgbClr val="034363"/>
                </a:solidFill>
              </a:defRPr>
            </a:lvl2pPr>
            <a:lvl3pPr>
              <a:defRPr>
                <a:solidFill>
                  <a:srgbClr val="034363"/>
                </a:solidFill>
              </a:defRPr>
            </a:lvl3pPr>
            <a:lvl4pPr>
              <a:defRPr>
                <a:solidFill>
                  <a:srgbClr val="034363"/>
                </a:solidFill>
              </a:defRPr>
            </a:lvl4pPr>
            <a:lvl5pPr>
              <a:defRPr>
                <a:solidFill>
                  <a:srgbClr val="034363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Materiał szkoleniowy przygotowany przez: 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85B70059-1D37-44B3-8A25-CBEC36E0084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961063" y="5157265"/>
            <a:ext cx="5611812" cy="654451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700">
                <a:solidFill>
                  <a:srgbClr val="C75139"/>
                </a:solidFill>
              </a:defRPr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r>
              <a:rPr lang="pl-PL"/>
              <a:t>Udostępniono na licencji CC BY 4.0 https://creativecommons.org/licenses/by/4.0/deed.pl</a:t>
            </a:r>
          </a:p>
        </p:txBody>
      </p:sp>
      <p:pic>
        <p:nvPicPr>
          <p:cNvPr id="13" name="Obraz 12" descr="Zestaw logotypów programu Fundusze Europejskie dla Rozwoju Społecznego, Rzeczypospolitej Polskiej, dofinansowania Unii Europejskiej, Unii Europejskiej oraz NCBR.">
            <a:extLst>
              <a:ext uri="{FF2B5EF4-FFF2-40B4-BE49-F238E27FC236}">
                <a16:creationId xmlns:a16="http://schemas.microsoft.com/office/drawing/2014/main" id="{8DC671EC-E60E-4AF2-93A5-742E34AF35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5860352"/>
            <a:ext cx="9593611" cy="905258"/>
          </a:xfrm>
          <a:prstGeom prst="rect">
            <a:avLst/>
          </a:prstGeom>
        </p:spPr>
      </p:pic>
      <p:sp>
        <p:nvSpPr>
          <p:cNvPr id="11" name="Podtytuł 2">
            <a:extLst>
              <a:ext uri="{FF2B5EF4-FFF2-40B4-BE49-F238E27FC236}">
                <a16:creationId xmlns:a16="http://schemas.microsoft.com/office/drawing/2014/main" id="{A58B8ABE-4202-4DDC-8BF6-423BECA3109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61063" y="3601574"/>
            <a:ext cx="5612373" cy="380804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[tytuł naukowy, Imię i Nazwisko Autora]</a:t>
            </a:r>
          </a:p>
        </p:txBody>
      </p:sp>
      <p:sp>
        <p:nvSpPr>
          <p:cNvPr id="12" name="Symbol zastępczy tekstu 6">
            <a:extLst>
              <a:ext uri="{FF2B5EF4-FFF2-40B4-BE49-F238E27FC236}">
                <a16:creationId xmlns:a16="http://schemas.microsoft.com/office/drawing/2014/main" id="{BF611248-F462-43A4-B8F8-FB520917B7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61529" y="4036028"/>
            <a:ext cx="5611812" cy="380804"/>
          </a:xfrm>
        </p:spPr>
        <p:txBody>
          <a:bodyPr>
            <a:noAutofit/>
          </a:bodyPr>
          <a:lstStyle>
            <a:lvl1pPr marL="0" indent="0">
              <a:buNone/>
              <a:defRPr sz="18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 marL="1828800" indent="0">
              <a:buNone/>
              <a:defRPr sz="2000"/>
            </a:lvl5pPr>
          </a:lstStyle>
          <a:p>
            <a:r>
              <a:rPr lang="pl-PL"/>
              <a:t>[tytuł naukowy, Imię i Nazwisko Autora]</a:t>
            </a:r>
          </a:p>
        </p:txBody>
      </p:sp>
      <p:sp>
        <p:nvSpPr>
          <p:cNvPr id="14" name="Symbol zastępczy tekstu 14">
            <a:extLst>
              <a:ext uri="{FF2B5EF4-FFF2-40B4-BE49-F238E27FC236}">
                <a16:creationId xmlns:a16="http://schemas.microsoft.com/office/drawing/2014/main" id="{1759C8EC-1BA1-4AA0-879B-253F2067616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61063" y="4458890"/>
            <a:ext cx="5611812" cy="34638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800" b="0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rgbClr val="034363"/>
                </a:solidFill>
              </a:defRPr>
            </a:lvl2pPr>
            <a:lvl3pPr>
              <a:defRPr>
                <a:solidFill>
                  <a:srgbClr val="034363"/>
                </a:solidFill>
              </a:defRPr>
            </a:lvl3pPr>
            <a:lvl4pPr>
              <a:defRPr>
                <a:solidFill>
                  <a:srgbClr val="034363"/>
                </a:solidFill>
              </a:defRPr>
            </a:lvl4pPr>
            <a:lvl5pPr>
              <a:defRPr>
                <a:solidFill>
                  <a:srgbClr val="034363"/>
                </a:solidFill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/>
              <a:t>Uniwersytet Kazimierza Wielkiego w Bydgoszczy</a:t>
            </a:r>
          </a:p>
        </p:txBody>
      </p:sp>
      <p:sp>
        <p:nvSpPr>
          <p:cNvPr id="6" name="Tytuł 5">
            <a:extLst>
              <a:ext uri="{FF2B5EF4-FFF2-40B4-BE49-F238E27FC236}">
                <a16:creationId xmlns:a16="http://schemas.microsoft.com/office/drawing/2014/main" id="{807DC764-1268-4FDF-8DE4-E6D18F8203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61062" y="1321916"/>
            <a:ext cx="5611812" cy="1152150"/>
          </a:xfrm>
        </p:spPr>
        <p:txBody>
          <a:bodyPr/>
          <a:lstStyle>
            <a:lvl1pPr>
              <a:defRPr>
                <a:solidFill>
                  <a:srgbClr val="C75139"/>
                </a:solidFill>
              </a:defRPr>
            </a:lvl1pPr>
          </a:lstStyle>
          <a:p>
            <a:r>
              <a:rPr lang="pl-PL"/>
              <a:t>Dziękujemy za uwagę!</a:t>
            </a:r>
          </a:p>
        </p:txBody>
      </p:sp>
      <p:pic>
        <p:nvPicPr>
          <p:cNvPr id="16" name="Obraz 15" descr="Logo Uniwersytetu Kazimierza Wielkiego w Bydgoszczy.">
            <a:extLst>
              <a:ext uri="{FF2B5EF4-FFF2-40B4-BE49-F238E27FC236}">
                <a16:creationId xmlns:a16="http://schemas.microsoft.com/office/drawing/2014/main" id="{1AC76A00-2E5D-4C7F-8454-2D4B5BBFE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42" y="74268"/>
            <a:ext cx="1824782" cy="886323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4B23076B-CDA8-4D45-891B-3BB061A0E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93"/>
            <a:ext cx="5838137" cy="583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2202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ajd przedostat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7A50519-456F-45C1-B4B9-1BB64B72DF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459079"/>
            <a:ext cx="10515600" cy="1836657"/>
          </a:xfrm>
        </p:spPr>
        <p:txBody>
          <a:bodyPr anchor="t">
            <a:normAutofit/>
          </a:bodyPr>
          <a:lstStyle>
            <a:lvl1pPr>
              <a:lnSpc>
                <a:spcPct val="150000"/>
              </a:lnSpc>
              <a:defRPr sz="2200" b="1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</a:lstStyle>
          <a:p>
            <a:r>
              <a:rPr lang="pl-PL"/>
              <a:t>Materiał opracowano w ramach projektu</a:t>
            </a:r>
            <a:br>
              <a:rPr lang="pl-PL"/>
            </a:br>
            <a:r>
              <a:rPr lang="pl-PL"/>
              <a:t>„Administrowanie UKW w 4K”</a:t>
            </a:r>
            <a:br>
              <a:rPr lang="pl-PL"/>
            </a:br>
            <a:r>
              <a:rPr lang="pl-PL"/>
              <a:t> nr FERS.01.05-IP.08-0319/25-00</a:t>
            </a:r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F6903FEF-3A7C-4E9D-B527-7C790D39C1A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3370888"/>
            <a:ext cx="10515600" cy="183665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200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defRPr>
            </a:lvl1pPr>
            <a:lvl2pPr>
              <a:defRPr>
                <a:solidFill>
                  <a:srgbClr val="034363"/>
                </a:solidFill>
                <a:latin typeface="Montserrat" panose="00000500000000000000" pitchFamily="2" charset="-18"/>
              </a:defRPr>
            </a:lvl2pPr>
            <a:lvl3pPr>
              <a:defRPr>
                <a:solidFill>
                  <a:srgbClr val="034363"/>
                </a:solidFill>
                <a:latin typeface="Montserrat" panose="00000500000000000000" pitchFamily="2" charset="-18"/>
              </a:defRPr>
            </a:lvl3pPr>
            <a:lvl4pPr>
              <a:defRPr>
                <a:solidFill>
                  <a:srgbClr val="034363"/>
                </a:solidFill>
                <a:latin typeface="Montserrat" panose="00000500000000000000" pitchFamily="2" charset="-18"/>
              </a:defRPr>
            </a:lvl4pPr>
            <a:lvl5pPr>
              <a:defRPr>
                <a:solidFill>
                  <a:srgbClr val="034363"/>
                </a:solidFill>
                <a:latin typeface="Montserrat" panose="00000500000000000000" pitchFamily="2" charset="-18"/>
              </a:defRPr>
            </a:lvl5pPr>
          </a:lstStyle>
          <a:p>
            <a:pPr lvl="0"/>
            <a:r>
              <a:rPr lang="pl-PL"/>
              <a:t>Projekt realizowany w ramach programu Fundusze Europejskie dla Rozwoju Społecznego 2021–2027, współfinansowanego ze środków Europejskiego Funduszu Społecznego Plus oraz budżetu państwa.</a:t>
            </a:r>
          </a:p>
        </p:txBody>
      </p:sp>
      <p:pic>
        <p:nvPicPr>
          <p:cNvPr id="8" name="Obraz 7" descr="Zestaw logotypów programu Fundusze Europejskie dla Rozwoju Społecznego, Rzeczypospolitej Polskiej, dofinansowania Unii Europejskiej, Unii Europejskiej oraz NCBR.">
            <a:extLst>
              <a:ext uri="{FF2B5EF4-FFF2-40B4-BE49-F238E27FC236}">
                <a16:creationId xmlns:a16="http://schemas.microsoft.com/office/drawing/2014/main" id="{5403E6EC-F24E-486C-8B37-442BAE5E8F7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723" y="5860352"/>
            <a:ext cx="9593611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11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6EE3-B419-4539-A71C-850B302A0075}" type="datetimeFigureOut">
              <a:rPr lang="pl-PL" smtClean="0"/>
              <a:t>23.09.2026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DAAAE-2952-40E7-99D1-B432747B2D3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7524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chatgpt.com/" TargetMode="External"/><Relationship Id="rId2" Type="http://schemas.openxmlformats.org/officeDocument/2006/relationships/hyperlink" Target="https://www.chatday.ai/chat?model=claude&amp;utm_source=google&amp;utm_medium=cpc&amp;utm_campaign=24064240496&amp;utm_term=cloude.&amp;utm_content=818193775573&amp;utm_adgroup=205424116504&amp;utm_network=g&amp;utm_device=c&amp;utm_devicemodel=&amp;utm_matchtype=e&amp;utm_loc_physical_ms=9067428&amp;cq_plac=&amp;cq_net=g&amp;cq_pos=&amp;cq_med=&amp;cq_plt=gp&amp;gad_source=1&amp;gad_campaignid=24064240496&amp;gclid=CjwKCAjw1vXTBhB-EiwAEKr_k-ppui5QJ0McogqKEvfokTgM-WvPBnZydDkVJ9akEgzAaVSr9WsUWxoCc-sQAvD_BwE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gemini.google.com/" TargetMode="Externa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hyperlink" Target="https://notebook.google.com/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theresanaiforthat.com/" TargetMode="Externa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4.0/deed.p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C6912B7-5E8C-45F6-B5E2-D6610DC0D0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/>
              <a:t>MODUŁ CYFROWY</a:t>
            </a:r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EE5B101F-F4E4-47F4-B8C9-B6A96DF75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/>
              <a:t>Szkolenie AI dla administracji – poziom podstawowy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45CB802D-226A-4C4C-90D4-749BDD242FB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l-PL"/>
              <a:t>mgr inż. Adrianna Piszcz</a:t>
            </a: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63892520-18E3-477C-B9C5-6104A7CB85D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l-PL"/>
              <a:t>Materiał dostępny na licencji Creative </a:t>
            </a:r>
            <a:r>
              <a:rPr lang="pl-PL" err="1"/>
              <a:t>Commons</a:t>
            </a:r>
            <a:r>
              <a:rPr lang="pl-PL"/>
              <a:t> Uznanie autorstwa 4.0 Międzynarodowe (CC BY 4.0)</a:t>
            </a:r>
          </a:p>
        </p:txBody>
      </p:sp>
    </p:spTree>
    <p:extLst>
      <p:ext uri="{BB962C8B-B14F-4D97-AF65-F5344CB8AC3E}">
        <p14:creationId xmlns:p14="http://schemas.microsoft.com/office/powerpoint/2010/main" val="2139521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F9485C07-48D1-B05C-1458-ED8262695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5629764" cy="1149350"/>
          </a:xfrm>
        </p:spPr>
        <p:txBody>
          <a:bodyPr>
            <a:normAutofit/>
          </a:bodyPr>
          <a:lstStyle/>
          <a:p>
            <a:r>
              <a:rPr lang="pl-PL" dirty="0"/>
              <a:t>O mnie</a:t>
            </a:r>
          </a:p>
        </p:txBody>
      </p:sp>
      <p:sp>
        <p:nvSpPr>
          <p:cNvPr id="9" name="Symbol zastępczy tekstu 8">
            <a:extLst>
              <a:ext uri="{FF2B5EF4-FFF2-40B4-BE49-F238E27FC236}">
                <a16:creationId xmlns:a16="http://schemas.microsoft.com/office/drawing/2014/main" id="{A5FDE0E1-ACA6-3BE4-6625-1419E07369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63700"/>
            <a:ext cx="6589712" cy="4667250"/>
          </a:xfrm>
        </p:spPr>
        <p:txBody>
          <a:bodyPr>
            <a:noAutofit/>
          </a:bodyPr>
          <a:lstStyle/>
          <a:p>
            <a:pPr>
              <a:lnSpc>
                <a:spcPct val="134000"/>
              </a:lnSpc>
            </a:pPr>
            <a:r>
              <a:rPr lang="pl-PL" sz="1800" dirty="0"/>
              <a:t>mgr inż. Adrianna Piszcz</a:t>
            </a:r>
            <a:br>
              <a:rPr lang="pl-PL" sz="1800" dirty="0"/>
            </a:br>
            <a:r>
              <a:rPr lang="pl-PL" sz="1800" dirty="0"/>
              <a:t>Katedra Systemów Inteligentnych i Teleinformatyki, Wydział Informatyki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Z wykształcenia informatyk i pedagog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Doświadczenie projektowe w roli programisty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Posiadam inżynieryjne podejście do AI oparte na znajomości algorytmów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W dydaktyce od 2018r. – praca z dziećmi i młodzieżą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Doświadczenie akademickie: nauczyciel akademicki od 2020r., znajomość procedur i specyfiki pracy na uczelni</a:t>
            </a:r>
          </a:p>
          <a:p>
            <a:pPr marL="285750" indent="-285750">
              <a:lnSpc>
                <a:spcPct val="134000"/>
              </a:lnSpc>
              <a:buFont typeface="Arial" panose="020B0604020202020204" pitchFamily="34" charset="0"/>
              <a:buChar char="•"/>
            </a:pPr>
            <a:r>
              <a:rPr lang="pl-PL" sz="1800" dirty="0"/>
              <a:t>Certyfikowany </a:t>
            </a:r>
            <a:r>
              <a:rPr lang="pl-PL" sz="1800" dirty="0" err="1"/>
              <a:t>felinoterapeuta</a:t>
            </a:r>
            <a:r>
              <a:rPr lang="pl-PL" sz="1800" dirty="0"/>
              <a:t> - dbam o bezstresową, przyjazną i praktyczną atmosferę nauki</a:t>
            </a:r>
          </a:p>
        </p:txBody>
      </p:sp>
      <p:pic>
        <p:nvPicPr>
          <p:cNvPr id="13" name="Symbol zastępczy obrazu 12" descr="Fotografia przedstawia Prelegentkę na stoisku wystawowym na zewnątrz z białym namiotem i stołami z materiałami promocyjnymi oraz książkami ułożonymi w stosy. Kobieta stojąca obok stołu uśmiecha się do aparatu, a na krześle obok niej widoczny jest kot na smyczy.">
            <a:extLst>
              <a:ext uri="{FF2B5EF4-FFF2-40B4-BE49-F238E27FC236}">
                <a16:creationId xmlns:a16="http://schemas.microsoft.com/office/drawing/2014/main" id="{58F0983B-EF62-3B20-91F4-D9D10968CBD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3" r="2348"/>
          <a:stretch>
            <a:fillRect/>
          </a:stretch>
        </p:blipFill>
        <p:spPr>
          <a:xfrm rot="5400000">
            <a:off x="7132799" y="1461294"/>
            <a:ext cx="5403850" cy="393541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2777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67C4BB9F-3D62-BF2D-42EE-242AE68FC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>
                <a:solidFill>
                  <a:srgbClr val="FFFFFF"/>
                </a:solidFill>
              </a:rPr>
              <a:t>Wstęp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408276C-2C99-09BA-3F08-093DBE107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lnSpc>
                <a:spcPct val="140000"/>
              </a:lnSpc>
              <a:spcAft>
                <a:spcPts val="600"/>
              </a:spcAft>
              <a:buNone/>
            </a:pPr>
            <a:r>
              <a:rPr lang="pl-PL" dirty="0"/>
              <a:t>Szkolenie składa się z 3 części:</a:t>
            </a:r>
          </a:p>
          <a:p>
            <a:pPr marL="0" indent="0">
              <a:lnSpc>
                <a:spcPct val="140000"/>
              </a:lnSpc>
              <a:spcAft>
                <a:spcPts val="600"/>
              </a:spcAft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spcAft>
                <a:spcPts val="600"/>
              </a:spcAft>
              <a:buNone/>
            </a:pPr>
            <a:r>
              <a:rPr lang="pl-PL" b="1" dirty="0"/>
              <a:t>Moduł I:</a:t>
            </a:r>
            <a:r>
              <a:rPr lang="pl-PL" dirty="0"/>
              <a:t> Fundamenty AI w administracji – komunikacja z modelem i procedury bezpieczeństwa</a:t>
            </a:r>
          </a:p>
          <a:p>
            <a:pPr marL="0" indent="0">
              <a:lnSpc>
                <a:spcPct val="140000"/>
              </a:lnSpc>
              <a:spcAft>
                <a:spcPts val="600"/>
              </a:spcAft>
              <a:buNone/>
            </a:pPr>
            <a:r>
              <a:rPr lang="pl-PL" b="1" dirty="0"/>
              <a:t>Moduł II: </a:t>
            </a:r>
            <a:r>
              <a:rPr lang="pl-PL" dirty="0"/>
              <a:t>Przetwarzanie wiedzy i tworzenie dokumentacji – praca na plikach oraz interaktywne edytory AI</a:t>
            </a:r>
          </a:p>
          <a:p>
            <a:pPr marL="0" indent="0">
              <a:lnSpc>
                <a:spcPct val="140000"/>
              </a:lnSpc>
              <a:spcAft>
                <a:spcPts val="600"/>
              </a:spcAft>
              <a:buNone/>
            </a:pPr>
            <a:r>
              <a:rPr lang="pl-PL" b="1" dirty="0"/>
              <a:t>Moduł III: </a:t>
            </a:r>
            <a:r>
              <a:rPr lang="pl-PL" dirty="0"/>
              <a:t>Własny asystent AI i automatyzacja procesów – personalizacja narzędzi oraz praca z nagraniami i syntezą treści</a:t>
            </a:r>
          </a:p>
        </p:txBody>
      </p:sp>
    </p:spTree>
    <p:extLst>
      <p:ext uri="{BB962C8B-B14F-4D97-AF65-F5344CB8AC3E}">
        <p14:creationId xmlns:p14="http://schemas.microsoft.com/office/powerpoint/2010/main" val="1611280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ytuł 6">
            <a:extLst>
              <a:ext uri="{FF2B5EF4-FFF2-40B4-BE49-F238E27FC236}">
                <a16:creationId xmlns:a16="http://schemas.microsoft.com/office/drawing/2014/main" id="{5256E8B3-3856-88E8-0D3B-B6D1A424B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1939159"/>
            <a:ext cx="7644627" cy="275108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kern="1200" noProof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Moduł I</a:t>
            </a:r>
          </a:p>
        </p:txBody>
      </p:sp>
      <p:sp>
        <p:nvSpPr>
          <p:cNvPr id="6" name="Podtytuł 2"/>
          <p:cNvSpPr>
            <a:spLocks noGrp="1"/>
          </p:cNvSpPr>
          <p:nvPr>
            <p:ph type="body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l-PL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Fundamenty AI w administracji – komunikacja z modelem i procedury bezpieczeństwa</a:t>
            </a:r>
          </a:p>
        </p:txBody>
      </p:sp>
    </p:spTree>
    <p:extLst>
      <p:ext uri="{BB962C8B-B14F-4D97-AF65-F5344CB8AC3E}">
        <p14:creationId xmlns:p14="http://schemas.microsoft.com/office/powerpoint/2010/main" val="2631849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5400" b="0"/>
              <a:t>Agenda (Moduł I):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Podstawy AI: czym jest, jak działa i czym jest prompt?</a:t>
            </a:r>
          </a:p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Mity, lęki i bezpieczeństwo danych (RODO, prywatność, anonimowość).</a:t>
            </a:r>
          </a:p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Przełączniki i ustawienia w praktyce.</a:t>
            </a:r>
          </a:p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Jak rozpoznać halucynacje i szybko weryfikować odpowiedzi?</a:t>
            </a:r>
          </a:p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Czy </a:t>
            </a:r>
            <a:r>
              <a:rPr lang="pl-PL" sz="2200" dirty="0" err="1"/>
              <a:t>promptowanie</a:t>
            </a:r>
            <a:r>
              <a:rPr lang="pl-PL" sz="2200" dirty="0"/>
              <a:t> się opłaca? Rachunek zysków i strat czasowych.</a:t>
            </a:r>
          </a:p>
          <a:p>
            <a:pPr lvl="0" fontAlgn="base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Wybór narzędzia i pierwsza praca w czacie.</a:t>
            </a:r>
          </a:p>
        </p:txBody>
      </p:sp>
    </p:spTree>
    <p:extLst>
      <p:ext uri="{BB962C8B-B14F-4D97-AF65-F5344CB8AC3E}">
        <p14:creationId xmlns:p14="http://schemas.microsoft.com/office/powerpoint/2010/main" val="1333628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Podstawy AI</a:t>
            </a:r>
          </a:p>
        </p:txBody>
      </p:sp>
      <p:grpSp>
        <p:nvGrpSpPr>
          <p:cNvPr id="29" name="Group 1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Rectangle 1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1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braz 3" descr="Schemat lejka przedstawiający hierarchię sztucznej inteligencji, z trzema poziomami: Ogólna Sztuczna Inteligencja (OGÓLNA AI) na górze, Generatywna AI w środku oraz Duże Modele Językowe (LLM) na dole. ">
            <a:extLst>
              <a:ext uri="{FF2B5EF4-FFF2-40B4-BE49-F238E27FC236}">
                <a16:creationId xmlns:a16="http://schemas.microsoft.com/office/drawing/2014/main" id="{8986D1B6-74AA-A7F1-DCF8-8D10610FB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3" t="3568" r="20513" b="7847"/>
          <a:stretch>
            <a:fillRect/>
          </a:stretch>
        </p:blipFill>
        <p:spPr>
          <a:xfrm>
            <a:off x="5922492" y="1131729"/>
            <a:ext cx="5536001" cy="453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814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Czym jest sztuczna inteligencja (AI)?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CF51B37D-CBED-6597-0661-4E56B613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10512424" cy="1233488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</a:pPr>
            <a:r>
              <a:rPr lang="pl-PL" dirty="0"/>
              <a:t>Sztuczna Inteligencja (AI)</a:t>
            </a:r>
            <a:r>
              <a:rPr lang="pl-PL" b="0" dirty="0"/>
              <a:t> – szerokie pojęcie oznaczające zdolność maszyn do wykonywania zadań wymagających ludzkiego myślenia.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3491367"/>
            <a:ext cx="5157787" cy="2022164"/>
          </a:xfrm>
        </p:spPr>
        <p:txBody>
          <a:bodyPr>
            <a:normAutofit/>
          </a:bodyPr>
          <a:lstStyle/>
          <a:p>
            <a:pPr marL="0" lvl="0" indent="0" fontAlgn="base">
              <a:lnSpc>
                <a:spcPct val="160000"/>
              </a:lnSpc>
              <a:buNone/>
            </a:pPr>
            <a:r>
              <a:rPr lang="pl-PL" b="1" dirty="0"/>
              <a:t>To NIE JEST:</a:t>
            </a:r>
            <a:r>
              <a:rPr lang="pl-PL" dirty="0"/>
              <a:t> </a:t>
            </a:r>
          </a:p>
          <a:p>
            <a:pPr marL="0" lvl="0" indent="0" fontAlgn="base">
              <a:lnSpc>
                <a:spcPct val="160000"/>
              </a:lnSpc>
              <a:buNone/>
            </a:pPr>
            <a:r>
              <a:rPr lang="pl-PL" sz="2400" dirty="0"/>
              <a:t>Świadomy komputer z filmów </a:t>
            </a:r>
            <a:r>
              <a:rPr lang="pl-PL" sz="2400" dirty="0" err="1"/>
              <a:t>sci</a:t>
            </a:r>
            <a:r>
              <a:rPr lang="pl-PL" sz="2400" dirty="0"/>
              <a:t>-fi.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0CA9FFEB-567B-D86F-3F0F-ADCEF83F70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491366"/>
            <a:ext cx="5183188" cy="244588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To JEST:</a:t>
            </a:r>
            <a:r>
              <a:rPr lang="pl-PL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2400" dirty="0"/>
              <a:t>Niezwykle zaawansowany program statystyczny, który rozpoznaje wzorce w ogromnych ilościach danych.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47157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Czym jest generatywne AI (</a:t>
            </a:r>
            <a:r>
              <a:rPr lang="pl-PL" err="1"/>
              <a:t>GenAI</a:t>
            </a:r>
            <a:r>
              <a:rPr lang="pl-PL"/>
              <a:t>)?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F9926E2-4823-CB64-4735-A9290897F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342551"/>
            <a:ext cx="5157787" cy="823912"/>
          </a:xfrm>
        </p:spPr>
        <p:txBody>
          <a:bodyPr/>
          <a:lstStyle/>
          <a:p>
            <a:r>
              <a:rPr lang="pl-PL" dirty="0"/>
              <a:t>Tradycyjne AI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839788" y="2128099"/>
            <a:ext cx="5157787" cy="27703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dirty="0"/>
              <a:t>Klasyfikuje i analizuje </a:t>
            </a:r>
          </a:p>
          <a:p>
            <a:pPr>
              <a:lnSpc>
                <a:spcPct val="150000"/>
              </a:lnSpc>
            </a:pPr>
            <a:r>
              <a:rPr lang="pl-PL" sz="2400" dirty="0"/>
              <a:t>Np. filtruje spam w poczcie e-mail, wykrywa podejrzane transakcje kartą bankową.</a:t>
            </a:r>
            <a:endParaRPr lang="pl-PL" sz="2400" b="1" dirty="0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85A9870D-1E28-3CC2-1C0A-D240C49F3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342551"/>
            <a:ext cx="5183188" cy="823912"/>
          </a:xfrm>
        </p:spPr>
        <p:txBody>
          <a:bodyPr/>
          <a:lstStyle/>
          <a:p>
            <a:r>
              <a:rPr lang="pl-PL"/>
              <a:t>Generatywne AI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A3F4B20F-CEA0-DDCC-263F-1F968AAC67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128099"/>
            <a:ext cx="5183188" cy="27703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dirty="0"/>
              <a:t>TWORZY nowe treści</a:t>
            </a:r>
          </a:p>
          <a:p>
            <a:pPr>
              <a:lnSpc>
                <a:spcPct val="150000"/>
              </a:lnSpc>
            </a:pPr>
            <a:r>
              <a:rPr lang="pl-PL" sz="2400" dirty="0"/>
              <a:t>Generuje od zera nowe teksty, tabele, podsumowania, maile, obrazy i kod na podstawie wzorców.</a:t>
            </a:r>
          </a:p>
          <a:p>
            <a:endParaRPr lang="pl-PL" sz="2400" dirty="0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B458A967-A9C3-8627-102C-85AD4CC6F60B}"/>
              </a:ext>
            </a:extLst>
          </p:cNvPr>
          <p:cNvSpPr txBox="1"/>
          <p:nvPr/>
        </p:nvSpPr>
        <p:spPr>
          <a:xfrm>
            <a:off x="923986" y="4711127"/>
            <a:ext cx="10344027" cy="1825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l">
              <a:lnSpc>
                <a:spcPct val="150000"/>
              </a:lnSpc>
              <a:buNone/>
            </a:pPr>
            <a:r>
              <a:rPr lang="pl-PL" sz="2400" b="1" dirty="0"/>
              <a:t>Zastosowanie w biurze i administracji:</a:t>
            </a:r>
          </a:p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l-PL" sz="2400" dirty="0"/>
              <a:t>Redagowanie pism urzędowych, streszczanie wielostronicowych dokumentów, wyciąganie wniosków i tworzenie </a:t>
            </a:r>
            <a:r>
              <a:rPr lang="en-US" sz="2400" noProof="0" dirty="0"/>
              <a:t>checklist</a:t>
            </a:r>
            <a:r>
              <a:rPr lang="pl-PL" sz="2400" dirty="0"/>
              <a:t> proceduralnych.</a:t>
            </a:r>
          </a:p>
        </p:txBody>
      </p:sp>
    </p:spTree>
    <p:extLst>
      <p:ext uri="{BB962C8B-B14F-4D97-AF65-F5344CB8AC3E}">
        <p14:creationId xmlns:p14="http://schemas.microsoft.com/office/powerpoint/2010/main" val="285212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Czym są duże modele językowe (LLM)?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LLM (</a:t>
            </a:r>
            <a:r>
              <a:rPr lang="pl-PL" b="1" dirty="0" err="1"/>
              <a:t>Large</a:t>
            </a:r>
            <a:r>
              <a:rPr lang="pl-PL" b="1" dirty="0"/>
              <a:t> Language Model) - </a:t>
            </a:r>
            <a:r>
              <a:rPr lang="pl-PL" dirty="0"/>
              <a:t>model AI wyszkolony na miliardach tekstów z całego świata. Jego zadaniem jest przewidywanie kolejnego najbardziej prawdopodobnego słowa w kontekście zadanego pytania.</a:t>
            </a:r>
          </a:p>
          <a:p>
            <a:pPr marL="0" indent="0">
              <a:lnSpc>
                <a:spcPct val="170000"/>
              </a:lnSpc>
              <a:buNone/>
            </a:pPr>
            <a:endParaRPr lang="pl-PL" dirty="0"/>
          </a:p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Prosta Analogia: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pl-PL" dirty="0"/>
              <a:t>Pomyślcie o LLM jak o niezwykle zaawansowanym autouzupełnianiu w smartfonie. Gdy wpisujesz „Dzień”, telefon podpowiada „dobry”. LLM robi to samo, ale na poziomie całych akapitów, zachowując styl urzędowy lub akademicki.</a:t>
            </a:r>
          </a:p>
        </p:txBody>
      </p:sp>
    </p:spTree>
    <p:extLst>
      <p:ext uri="{BB962C8B-B14F-4D97-AF65-F5344CB8AC3E}">
        <p14:creationId xmlns:p14="http://schemas.microsoft.com/office/powerpoint/2010/main" val="46618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Czym jest PROMPT?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PROMPT = Instrukcja, polecenie lub pytanie wpisywane w okno czatu AI.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>
              <a:lnSpc>
                <a:spcPct val="160000"/>
              </a:lnSpc>
            </a:pPr>
            <a:r>
              <a:rPr lang="pl-PL" b="1" dirty="0"/>
              <a:t>Zły prompt (zbyt ogólny): </a:t>
            </a:r>
            <a:r>
              <a:rPr lang="pl-PL" i="1" dirty="0"/>
              <a:t>„Napisz pismo do studenta.”</a:t>
            </a:r>
          </a:p>
          <a:p>
            <a:pPr>
              <a:lnSpc>
                <a:spcPct val="160000"/>
              </a:lnSpc>
            </a:pPr>
            <a:r>
              <a:rPr lang="pl-PL" b="1" dirty="0"/>
              <a:t>Dobry prompt (precyzyjny): </a:t>
            </a:r>
            <a:r>
              <a:rPr lang="pl-PL" i="1" dirty="0"/>
              <a:t>„Napisz oficjalny projekt pisma do studenta informujący o braku opłaty za legitymację. Użyj formalnego, ale życzliwego tonu. Podaj termin 7 dni.”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41224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FBEE45-F140-49D5-85EA-C78C2434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8444"/>
          </a:xfrm>
        </p:spPr>
        <p:txBody>
          <a:bodyPr>
            <a:normAutofit fontScale="90000"/>
          </a:bodyPr>
          <a:lstStyle/>
          <a:p>
            <a:r>
              <a:rPr lang="pl-PL" sz="5200" b="0" dirty="0"/>
              <a:t>Dlaczego to, co wpisujesz (</a:t>
            </a:r>
            <a:r>
              <a:rPr lang="en-US" sz="5200" b="0" noProof="0" dirty="0"/>
              <a:t>prompting</a:t>
            </a:r>
            <a:r>
              <a:rPr lang="pl-PL" sz="5200" b="0" dirty="0"/>
              <a:t>), ma kluczowe znaczenie?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2398626"/>
            <a:ext cx="5029199" cy="397042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2000" b="1" dirty="0"/>
              <a:t>Zasada GIGO: </a:t>
            </a:r>
            <a:r>
              <a:rPr lang="en-US" sz="2000" b="1" noProof="0" dirty="0"/>
              <a:t>Garbage In, Garbage Out</a:t>
            </a:r>
            <a:endParaRPr lang="pl-PL" sz="2000" b="1" dirty="0"/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2000" dirty="0"/>
              <a:t>Byle co wpiszesz ➔ byle co dostaniesz. 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2000" dirty="0"/>
              <a:t>AI nie domyśla się intencji, potrzebuje kontekstu.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endParaRPr lang="pl-PL" sz="2000" dirty="0"/>
          </a:p>
          <a:p>
            <a:pPr marL="514350" indent="-51435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sz="2000" b="1" dirty="0"/>
              <a:t>ROLA - </a:t>
            </a:r>
            <a:r>
              <a:rPr lang="pl-PL" sz="2000" dirty="0"/>
              <a:t>Kim ma być AI?</a:t>
            </a:r>
          </a:p>
          <a:p>
            <a:pPr marL="514350" indent="-51435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sz="2000" b="1" dirty="0"/>
              <a:t>ZADANIE - </a:t>
            </a:r>
            <a:r>
              <a:rPr lang="pl-PL" sz="2000" dirty="0"/>
              <a:t>Co ma zrobić?</a:t>
            </a:r>
          </a:p>
          <a:p>
            <a:pPr marL="514350" indent="-51435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sz="2000" b="1" dirty="0"/>
              <a:t>KONTEKST - </a:t>
            </a:r>
            <a:r>
              <a:rPr lang="pl-PL" sz="2000" dirty="0"/>
              <a:t>Jakie są zasady?</a:t>
            </a:r>
          </a:p>
          <a:p>
            <a:pPr marL="514350" indent="-514350">
              <a:lnSpc>
                <a:spcPct val="12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sz="2000" b="1" dirty="0"/>
              <a:t>FORMAT - </a:t>
            </a:r>
            <a:r>
              <a:rPr lang="pl-PL" sz="2000" dirty="0"/>
              <a:t>Tabela czy lista?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endParaRPr lang="pl-PL" sz="2000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49F7254-2D6A-C59B-5260-BB1B24A70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4550" y="2398626"/>
            <a:ext cx="5543550" cy="373046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Przykład:</a:t>
            </a:r>
            <a:r>
              <a:rPr lang="pl-PL" sz="1800" dirty="0"/>
              <a:t> </a:t>
            </a:r>
            <a:r>
              <a:rPr lang="pl-PL" sz="1800" b="1" i="1" dirty="0"/>
              <a:t>[ROLA]</a:t>
            </a:r>
            <a:r>
              <a:rPr lang="pl-PL" sz="1800" i="1" dirty="0"/>
              <a:t> Jesteś doświadczonym pracownikiem Działu Kadr na uczelni wyższej. </a:t>
            </a:r>
            <a:r>
              <a:rPr lang="pl-PL" sz="1800" b="1" i="1" dirty="0"/>
              <a:t>[ZADANIE]</a:t>
            </a:r>
            <a:r>
              <a:rPr lang="pl-PL" sz="1800" i="1" dirty="0"/>
              <a:t> Napisz projekt odpowiedzi na wniosek pracownika o dofinansowanie z Zakładowego Funduszu Świadczeń Socjalnych (ZFŚS). </a:t>
            </a:r>
            <a:r>
              <a:rPr lang="pl-PL" sz="1800" b="1" i="1" dirty="0"/>
              <a:t>[KONTEKST]</a:t>
            </a:r>
            <a:r>
              <a:rPr lang="pl-PL" sz="1800" i="1" dirty="0"/>
              <a:t> Pracownik złożył wniosek po terminie i nie dołączył oświadczenia o dochodach za zeszły rok. Ton pisma powinien być życzliwy, ale stanowczy, wskazując możliwość ponownego złożenia wniosku w kolejnym naborze za 3 miesiące. </a:t>
            </a:r>
            <a:r>
              <a:rPr lang="pl-PL" sz="1800" b="1" i="1" dirty="0"/>
              <a:t>[FORMAT]</a:t>
            </a:r>
            <a:r>
              <a:rPr lang="pl-PL" sz="1800" i="1" dirty="0"/>
              <a:t> Przygotuj oficjalny projekt pisma (maks. 3 akapity) oraz wykaz brakujących dokumentów w formie krótkiej listy punktowej.</a:t>
            </a:r>
          </a:p>
        </p:txBody>
      </p:sp>
    </p:spTree>
    <p:extLst>
      <p:ext uri="{BB962C8B-B14F-4D97-AF65-F5344CB8AC3E}">
        <p14:creationId xmlns:p14="http://schemas.microsoft.com/office/powerpoint/2010/main" val="3638067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Rodzaje </a:t>
            </a:r>
            <a:r>
              <a:rPr lang="pl-PL" b="0" dirty="0" err="1">
                <a:solidFill>
                  <a:srgbClr val="FFFFFF"/>
                </a:solidFill>
              </a:rPr>
              <a:t>promptów</a:t>
            </a:r>
            <a:endParaRPr lang="pl-PL" b="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dirty="0"/>
              <a:t>Zawsze dopasuj styl instrukcji do stopnia skomplikowania sprawy.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b="1" dirty="0"/>
              <a:t>Prompt wykonawczy (prosty)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b="1" dirty="0"/>
              <a:t>Prompt rolowy (rola + kontekst)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b="1" dirty="0"/>
              <a:t>Prompt wzorcowy (na przykładzie)</a:t>
            </a:r>
          </a:p>
          <a:p>
            <a:pPr marL="514350" indent="-514350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pl-PL" b="1" dirty="0"/>
              <a:t>Prompt krok po kroku (sekwencyjny)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62119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Prompt wykonawczy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>
              <a:lnSpc>
                <a:spcPct val="150000"/>
              </a:lnSpc>
            </a:pPr>
            <a:r>
              <a:rPr lang="pl-PL" b="1" dirty="0"/>
              <a:t>Kiedy stosować:</a:t>
            </a:r>
            <a:r>
              <a:rPr lang="pl-PL" dirty="0"/>
              <a:t> Do natychmiastowych, jednorazowych zadań edytorskich.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Jak działa:</a:t>
            </a:r>
            <a:r>
              <a:rPr lang="pl-PL" dirty="0"/>
              <a:t> Krótka i bezpośrednia dyspozycja bez podawania głębokiego tła.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Przykład:</a:t>
            </a:r>
            <a:r>
              <a:rPr lang="pl-PL" dirty="0"/>
              <a:t> </a:t>
            </a:r>
            <a:r>
              <a:rPr lang="pl-PL" i="1" dirty="0"/>
              <a:t>„Popraw błędy interpunkcyjne w poniższym tekście i skróć go o 20%.”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8704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493BF-5328-E13B-70C5-52A185524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1883E08-48E1-123A-0F68-7A47B1365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Prompt rolowy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F512F67-CAC9-60CC-DB30-5EF33DD83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fontAlgn="base">
              <a:lnSpc>
                <a:spcPct val="150000"/>
              </a:lnSpc>
            </a:pPr>
            <a:r>
              <a:rPr lang="pl-PL" b="1" dirty="0"/>
              <a:t>Kiedy stosować:</a:t>
            </a:r>
            <a:r>
              <a:rPr lang="pl-PL" dirty="0"/>
              <a:t> Do pism formalnych, decyzji i korespondencji urzędowej.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Jak działa:</a:t>
            </a:r>
            <a:r>
              <a:rPr lang="pl-PL" dirty="0"/>
              <a:t> Narzucamy modelowi tożsamość, odbiorcę oraz wymagany ton wypowiedzi.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Przykład:</a:t>
            </a:r>
            <a:r>
              <a:rPr lang="pl-PL" dirty="0"/>
              <a:t> </a:t>
            </a:r>
            <a:r>
              <a:rPr lang="pl-PL" i="1" dirty="0"/>
              <a:t>„Jesteś doświadczonym pracownikiem Kadr. Napisz odpowiedź na wniosek pracownika o dofinansowanie, dbając o formalny, ale życzliwy ton.”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53764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F83B3-23E0-AB1C-9216-47F641ED9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681C30B-9C0F-40AD-6BAF-F3C912976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Prompt wzorcowy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9686659-204B-5804-EDBB-B185B22B1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fontAlgn="base">
              <a:lnSpc>
                <a:spcPct val="150000"/>
              </a:lnSpc>
            </a:pPr>
            <a:r>
              <a:rPr lang="pl-PL" b="1" dirty="0"/>
              <a:t>Kiedy stosować:</a:t>
            </a:r>
            <a:r>
              <a:rPr lang="pl-PL" dirty="0"/>
              <a:t> Gdy zależy nam na zachowaniu dokładnego formatu lub sztywnego szablonu uczelni.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Jak działa:</a:t>
            </a:r>
            <a:r>
              <a:rPr lang="pl-PL" dirty="0"/>
              <a:t> Podajemy modelowi wzór (przykład), a następnie prosimy o wygenerowanie nowego tekstu według tego samego schematu.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Przykład:</a:t>
            </a:r>
            <a:r>
              <a:rPr lang="pl-PL" dirty="0"/>
              <a:t> </a:t>
            </a:r>
            <a:r>
              <a:rPr lang="pl-PL" i="1" dirty="0"/>
              <a:t>„Oto wzór akceptowalnej decyzji odmownej na naszej uczelni: [Przykładowy tekst]. Na jego podstawie przygotuj analogiczne pismo dla Sprawy B.”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30770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CDF0D-5351-50A3-98BB-887E6A7D3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B818D45-0B23-A5DE-7868-CA8F61656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Prompt krok-po-kroku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EB2AEAA-FB18-213E-1DFA-B730932276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fontAlgn="base">
              <a:lnSpc>
                <a:spcPct val="150000"/>
              </a:lnSpc>
            </a:pPr>
            <a:r>
              <a:rPr lang="pl-PL" b="1" dirty="0"/>
              <a:t>Kiedy stosować:</a:t>
            </a:r>
            <a:r>
              <a:rPr lang="pl-PL" dirty="0"/>
              <a:t> Do złożonych, wielowątkowych spraw (analiza sprawozdań, trudne przypadki studenckie).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Jak działa:</a:t>
            </a:r>
            <a:r>
              <a:rPr lang="pl-PL" dirty="0"/>
              <a:t> Dzielimy jedno duże zadanie na etapy, prosząc AI o analizę przed wyciągnięciem wniosków.</a:t>
            </a:r>
          </a:p>
          <a:p>
            <a:pPr lvl="0" fontAlgn="base">
              <a:lnSpc>
                <a:spcPct val="150000"/>
              </a:lnSpc>
            </a:pPr>
            <a:r>
              <a:rPr lang="pl-PL" b="1" dirty="0"/>
              <a:t>Przykład:</a:t>
            </a:r>
            <a:r>
              <a:rPr lang="pl-PL" dirty="0"/>
              <a:t> </a:t>
            </a:r>
            <a:r>
              <a:rPr lang="pl-PL" i="1" dirty="0"/>
              <a:t>„Najpierw wypisz w punktach 3 kluczowe zarzuty z pisma. Następnie sprawdź ich zgodność z regulaminem, a na końcu zaproponuj projekt odpowiedzi.”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56958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5400" b="0"/>
              <a:t>Dygresja: „AI nie zastąpi człowieka...”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i="1" dirty="0"/>
              <a:t>„AI nie zabierze Ci pracy. Ale człowiek, który korzysta z AI, zastąpi człowieka, który z niego nie korzysta.”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200" b="1" i="1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W administracji uczelni: eliminujemy rutynę i powtarzalność.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Zysk: czas na sprawy trudne, wymagające empatii, decyzji i kontaktu z człowiekiem.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11195456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Czy potrzebuję 50 kont?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Internet zalała fala </a:t>
            </a:r>
            <a:r>
              <a:rPr lang="pl-PL" i="1" dirty="0"/>
              <a:t>'100 narzędzi AI, które musisz znać'. </a:t>
            </a:r>
            <a:r>
              <a:rPr lang="pl-PL" dirty="0"/>
              <a:t>To nieprawda. Wystarczy wybrać 1-2 główne systemy i dobrze się z nimi zaprzyjaźnić.</a:t>
            </a:r>
          </a:p>
          <a:p>
            <a:pPr marL="0" indent="0">
              <a:lnSpc>
                <a:spcPct val="160000"/>
              </a:lnSpc>
              <a:buNone/>
            </a:pPr>
            <a:endParaRPr lang="pl-PL" b="1" dirty="0"/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Analogia do kont w </a:t>
            </a:r>
            <a:r>
              <a:rPr lang="pl-PL" b="1" dirty="0" err="1"/>
              <a:t>social</a:t>
            </a:r>
            <a:r>
              <a:rPr lang="pl-PL" b="1" dirty="0"/>
              <a:t> mediach: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Ile macie kont w serwisach (FB, Instagram, LinkedIn, </a:t>
            </a:r>
            <a:r>
              <a:rPr lang="pl-PL" dirty="0" err="1"/>
              <a:t>TikTok</a:t>
            </a:r>
            <a:r>
              <a:rPr lang="pl-PL" dirty="0"/>
              <a:t>)? Z ilu realnie korzystacie każdego dnia? Zazwyczaj z 1 lub 2.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824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4000"/>
              </a:lnSpc>
            </a:pPr>
            <a:r>
              <a:rPr lang="pl-PL" b="0" dirty="0"/>
              <a:t>Dlaczego warto wybrać i opanować 1-2 narzędzia?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pl-PL" b="1" dirty="0"/>
              <a:t>Zrozumienie stylu - </a:t>
            </a:r>
            <a:r>
              <a:rPr lang="pl-PL" dirty="0"/>
              <a:t>model z czasem uczy się Twoich preferencji, słownictwa i sposobu formułowania myśli w ramach wątku.</a:t>
            </a:r>
          </a:p>
          <a:p>
            <a:pPr>
              <a:lnSpc>
                <a:spcPct val="160000"/>
              </a:lnSpc>
            </a:pPr>
            <a:r>
              <a:rPr lang="pl-PL" b="1" dirty="0"/>
              <a:t>Spójność wyników - </a:t>
            </a:r>
            <a:r>
              <a:rPr lang="pl-PL" dirty="0"/>
              <a:t>stała praca na jednym narzędziu daje powtarzalne, przewidywalne i stabilne efekty.</a:t>
            </a:r>
          </a:p>
          <a:p>
            <a:pPr>
              <a:lnSpc>
                <a:spcPct val="160000"/>
              </a:lnSpc>
            </a:pPr>
            <a:r>
              <a:rPr lang="pl-PL" b="1" dirty="0"/>
              <a:t>Wygoda i spokój - </a:t>
            </a:r>
            <a:r>
              <a:rPr lang="pl-PL" dirty="0"/>
              <a:t>zamiast skakać po zakładkach, budujesz jedno silne środowisko robocze.</a:t>
            </a:r>
          </a:p>
          <a:p>
            <a:pPr>
              <a:lnSpc>
                <a:spcPct val="160000"/>
              </a:lnSpc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Gdy zmieniamy ciągle narzędzia, za każdym razem zaczynamy naukę od nowa. Zostańmy przy sprawdzonych liderach np. </a:t>
            </a:r>
            <a:r>
              <a:rPr lang="en-US" noProof="0" dirty="0"/>
              <a:t>Google Gemini / NotebookLM, Chat GPT </a:t>
            </a:r>
            <a:r>
              <a:rPr lang="en-US" noProof="0" dirty="0" err="1"/>
              <a:t>czy</a:t>
            </a:r>
            <a:r>
              <a:rPr lang="en-US" noProof="0" dirty="0"/>
              <a:t> Claude</a:t>
            </a:r>
            <a:r>
              <a:rPr lang="pl-PL" dirty="0"/>
              <a:t>.</a:t>
            </a:r>
          </a:p>
          <a:p>
            <a:pPr>
              <a:lnSpc>
                <a:spcPct val="16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28437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Efekt skali w codziennej pracy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38200" y="1690688"/>
            <a:ext cx="10814824" cy="4831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pl-PL" b="1" dirty="0"/>
              <a:t>Dzień 1: </a:t>
            </a:r>
            <a:r>
              <a:rPr lang="pl-PL" dirty="0"/>
              <a:t>Pisanie </a:t>
            </a:r>
            <a:r>
              <a:rPr lang="pl-PL" dirty="0" err="1"/>
              <a:t>promptu</a:t>
            </a:r>
            <a:r>
              <a:rPr lang="pl-PL" dirty="0"/>
              <a:t> trwa tyle samo co ręczne napisanie pisma.</a:t>
            </a:r>
          </a:p>
          <a:p>
            <a:pPr>
              <a:lnSpc>
                <a:spcPct val="150000"/>
              </a:lnSpc>
            </a:pPr>
            <a:endParaRPr lang="pl-PL" dirty="0"/>
          </a:p>
          <a:p>
            <a:pPr>
              <a:lnSpc>
                <a:spcPct val="150000"/>
              </a:lnSpc>
            </a:pPr>
            <a:r>
              <a:rPr lang="pl-PL" b="1" dirty="0"/>
              <a:t>Dzień 30: </a:t>
            </a:r>
            <a:r>
              <a:rPr lang="pl-PL" dirty="0"/>
              <a:t>Masz gotowe szablony, czat zna Twój kontekst, pismo powstaje w 30 sekund.</a:t>
            </a:r>
          </a:p>
          <a:p>
            <a:pPr>
              <a:lnSpc>
                <a:spcPct val="150000"/>
              </a:lnSpc>
            </a:pP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Nie zniechęcajcie się, jeśli pierwsze podejście zajmie chwilę dłużej. To inwestycja, która zwraca się z nawiązką.</a:t>
            </a:r>
          </a:p>
        </p:txBody>
      </p:sp>
    </p:spTree>
    <p:extLst>
      <p:ext uri="{BB962C8B-B14F-4D97-AF65-F5344CB8AC3E}">
        <p14:creationId xmlns:p14="http://schemas.microsoft.com/office/powerpoint/2010/main" val="3483623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Przełamywanie oporu psychologicznego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Lęk przed nieznanym: </a:t>
            </a:r>
            <a:r>
              <a:rPr lang="pl-PL" dirty="0"/>
              <a:t>Każda zmiana budzi opór, tak samo było przy wdrożeniu poczty e-mail czy systemów USOS.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Brak umiejętności technicznych? </a:t>
            </a:r>
            <a:r>
              <a:rPr lang="pl-PL" dirty="0"/>
              <a:t>Nie musisz umieć kodować. Rozmawiasz z AI zwykłym, codziennym językiem polskim, tak jakbyś miał własnego asystenta/pomocnika w pracy.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1179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Czy ktoś widzi moje pytania?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600" b="1" dirty="0"/>
              <a:t>Irracjonalny lęk: </a:t>
            </a:r>
            <a:r>
              <a:rPr lang="pl-PL" sz="2600" dirty="0"/>
              <a:t>„Nie będę pytać o takie proste rzeczy, bo jeszcze ktoś to przeczyta i wykorzysta przeciwko mnie”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6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600" b="1" dirty="0"/>
              <a:t>Rzeczywistość:</a:t>
            </a:r>
            <a:r>
              <a:rPr lang="pl-PL" sz="2600" dirty="0"/>
              <a:t> Twój czat jest </a:t>
            </a:r>
            <a:r>
              <a:rPr lang="pl-PL" sz="2600" b="1" dirty="0"/>
              <a:t>prywatny</a:t>
            </a:r>
            <a:r>
              <a:rPr lang="pl-PL" sz="2600" dirty="0"/>
              <a:t>. Przełożeni czy znajomi nie mają podglądu do Twojej historii pytań. Nikt nie dostaje raportu z tego, o co pytacie AI. 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6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6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600" b="1" dirty="0"/>
              <a:t>Dlaczego zatem tyle się mówi o bezpiecznym wykorzystywaniu AI?</a:t>
            </a:r>
          </a:p>
        </p:txBody>
      </p:sp>
    </p:spTree>
    <p:extLst>
      <p:ext uri="{BB962C8B-B14F-4D97-AF65-F5344CB8AC3E}">
        <p14:creationId xmlns:p14="http://schemas.microsoft.com/office/powerpoint/2010/main" val="4049107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pl-PL" sz="4100" b="0" dirty="0">
                <a:solidFill>
                  <a:srgbClr val="FFFFFF"/>
                </a:solidFill>
              </a:rPr>
              <a:t>Jak naprawdę przetwarzane są dane?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47308" y="387350"/>
            <a:ext cx="7057858" cy="5981700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b="1" dirty="0"/>
              <a:t>Co wysyłamy? </a:t>
            </a:r>
            <a:r>
              <a:rPr lang="pl-PL" sz="2400" dirty="0"/>
              <a:t>Tekst, zdjęcia, pliki, dokumenty, kod, dane wklejone do rozmowy.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b="1" dirty="0"/>
              <a:t>Gdzie trafiają? </a:t>
            </a:r>
            <a:r>
              <a:rPr lang="pl-PL" sz="2400" dirty="0"/>
              <a:t>Do </a:t>
            </a:r>
            <a:r>
              <a:rPr lang="pl-PL" sz="2400" b="1" dirty="0"/>
              <a:t>infrastruktury dostawcy modelu AI</a:t>
            </a:r>
            <a:r>
              <a:rPr lang="pl-PL" sz="2400" dirty="0"/>
              <a:t> (np. serwerów </a:t>
            </a:r>
            <a:r>
              <a:rPr lang="en-US" sz="2400" noProof="0" dirty="0"/>
              <a:t>OpenAI</a:t>
            </a:r>
            <a:r>
              <a:rPr lang="pl-PL" sz="2400" dirty="0"/>
              <a:t>), gdzie dane są przetwarzane przez system AI.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b="1" dirty="0"/>
              <a:t>Po co?</a:t>
            </a:r>
            <a:endParaRPr lang="pl-PL" sz="2400" dirty="0"/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400" dirty="0"/>
              <a:t>żeby model </a:t>
            </a:r>
            <a:r>
              <a:rPr lang="pl-PL" sz="2400" b="1" dirty="0"/>
              <a:t>zrozumiał nasze zapytanie</a:t>
            </a:r>
            <a:r>
              <a:rPr lang="pl-PL" sz="2400" dirty="0"/>
              <a:t> i wygenerował odpowiedź,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400" dirty="0"/>
              <a:t>żeby obsłużyć funkcje takie jak </a:t>
            </a:r>
            <a:r>
              <a:rPr lang="pl-PL" sz="2400" b="1" dirty="0"/>
              <a:t>analiza zdjęć i dokumentów</a:t>
            </a:r>
            <a:r>
              <a:rPr lang="pl-PL" sz="2400" dirty="0"/>
              <a:t>,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400" dirty="0"/>
              <a:t>zależnie od usługi i ustawień dane mogą być również </a:t>
            </a:r>
            <a:r>
              <a:rPr lang="pl-PL" sz="2400" b="1" dirty="0"/>
              <a:t>przechowywane</a:t>
            </a:r>
            <a:r>
              <a:rPr lang="pl-PL" sz="2400" dirty="0"/>
              <a:t> i wykorzystywane do </a:t>
            </a:r>
            <a:r>
              <a:rPr lang="pl-PL" sz="2400" b="1" dirty="0"/>
              <a:t>ulepszania modeli</a:t>
            </a:r>
            <a:r>
              <a:rPr lang="pl-PL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41821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59781" y="231310"/>
            <a:ext cx="10515600" cy="1325563"/>
          </a:xfrm>
        </p:spPr>
        <p:txBody>
          <a:bodyPr/>
          <a:lstStyle/>
          <a:p>
            <a:r>
              <a:rPr lang="pl-PL" b="0"/>
              <a:t>Co to oznacza w praktyce?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02887" y="1300394"/>
            <a:ext cx="11206975" cy="534573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dirty="0"/>
              <a:t>Treść, którą wpisuję lub przesyłam, </a:t>
            </a:r>
            <a:r>
              <a:rPr lang="pl-PL" b="1" dirty="0"/>
              <a:t>opuszcza moje urządzenie i jest przetwarzana przez zewnętrzną usługę AI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NIE oznacza to, że: </a:t>
            </a:r>
            <a:r>
              <a:rPr lang="pl-PL" dirty="0"/>
              <a:t>ktoś z firmy AI siedzi i czyta, co Ewa wpisała do </a:t>
            </a:r>
            <a:r>
              <a:rPr lang="pl-PL" dirty="0" err="1"/>
              <a:t>ChatGPT</a:t>
            </a:r>
            <a:endParaRPr lang="pl-PL" dirty="0"/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Pytajcie AI o rzeczy podstawowe bez obaw.</a:t>
            </a:r>
            <a:br>
              <a:rPr lang="pl-PL" dirty="0"/>
            </a:br>
            <a:r>
              <a:rPr lang="pl-PL" dirty="0"/>
              <a:t>Ale zanim wkleicie dokument, zdjęcie lub dane zastanówcie się, czy możecie je przekazać zewnętrznej usłudze.</a:t>
            </a:r>
          </a:p>
        </p:txBody>
      </p:sp>
    </p:spTree>
    <p:extLst>
      <p:ext uri="{BB962C8B-B14F-4D97-AF65-F5344CB8AC3E}">
        <p14:creationId xmlns:p14="http://schemas.microsoft.com/office/powerpoint/2010/main" val="8097958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RODO: zasada </a:t>
            </a:r>
            <a:r>
              <a:rPr lang="pl-PL" b="0" err="1"/>
              <a:t>anonimizacji</a:t>
            </a:r>
            <a:endParaRPr lang="pl-PL" b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cap="all" dirty="0"/>
              <a:t>NIGDY nie wprowadzaj wrażliwych danych osobowych!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2400" dirty="0"/>
              <a:t>To, że dane przetwarza automat, nie oznacza, że przestają być danymi osobowymi.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2400" dirty="0"/>
              <a:t>RODO reguluje </a:t>
            </a:r>
            <a:r>
              <a:rPr lang="pl-PL" sz="2400" b="1" dirty="0"/>
              <a:t>przetwarzanie danych</a:t>
            </a:r>
            <a:r>
              <a:rPr lang="pl-PL" sz="2400" dirty="0"/>
              <a:t>, a nie tylko ich „czytanie przez człowieka”.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sz="2400" dirty="0"/>
              <a:t>Nie ma znaczenia, czy:</a:t>
            </a:r>
          </a:p>
          <a:p>
            <a:pPr lvl="0">
              <a:lnSpc>
                <a:spcPct val="150000"/>
              </a:lnSpc>
            </a:pPr>
            <a:r>
              <a:rPr lang="pl-PL" sz="2400" dirty="0"/>
              <a:t>przeczyta je człowiek,</a:t>
            </a:r>
          </a:p>
          <a:p>
            <a:pPr lvl="0">
              <a:lnSpc>
                <a:spcPct val="150000"/>
              </a:lnSpc>
            </a:pPr>
            <a:r>
              <a:rPr lang="pl-PL" sz="2400" dirty="0"/>
              <a:t>przeanalizuje je algorytm,</a:t>
            </a:r>
          </a:p>
          <a:p>
            <a:pPr lvl="0">
              <a:lnSpc>
                <a:spcPct val="150000"/>
              </a:lnSpc>
            </a:pPr>
            <a:r>
              <a:rPr lang="pl-PL" sz="2400" dirty="0"/>
              <a:t>model wykorzysta je tylko do wygenerowania odpowiedzi.</a:t>
            </a:r>
          </a:p>
          <a:p>
            <a:pPr marL="0" indent="0">
              <a:lnSpc>
                <a:spcPct val="150000"/>
              </a:lnSpc>
              <a:buNone/>
            </a:pPr>
            <a:endParaRPr lang="pl-PL" sz="2600" dirty="0"/>
          </a:p>
        </p:txBody>
      </p:sp>
    </p:spTree>
    <p:extLst>
      <p:ext uri="{BB962C8B-B14F-4D97-AF65-F5344CB8AC3E}">
        <p14:creationId xmlns:p14="http://schemas.microsoft.com/office/powerpoint/2010/main" val="3887186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err="1"/>
              <a:t>Anonimizacja</a:t>
            </a:r>
            <a:r>
              <a:rPr lang="pl-PL" b="0"/>
              <a:t> w praktyce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pl-PL" i="1" dirty="0"/>
              <a:t>AI potrzebuje problemu i kontekstu, a nie imienia i numeru PESEL konkretnego człowieka.</a:t>
            </a:r>
          </a:p>
          <a:p>
            <a:pPr>
              <a:lnSpc>
                <a:spcPct val="170000"/>
              </a:lnSpc>
            </a:pPr>
            <a:r>
              <a:rPr lang="pl-PL" b="1" dirty="0"/>
              <a:t>ZŁE PODEJŚCIE: </a:t>
            </a:r>
            <a:r>
              <a:rPr lang="pl-PL" i="1" dirty="0"/>
              <a:t>„Jan Kowalski, PESEL 84021200112, zamieszkały w Bydgoszczy przy ul. Długiej...”</a:t>
            </a:r>
          </a:p>
          <a:p>
            <a:pPr>
              <a:lnSpc>
                <a:spcPct val="170000"/>
              </a:lnSpc>
            </a:pPr>
            <a:r>
              <a:rPr lang="pl-PL" b="1" dirty="0"/>
              <a:t>DOBRE PODEJŚCIE: </a:t>
            </a:r>
            <a:r>
              <a:rPr lang="pl-PL" i="1" dirty="0"/>
              <a:t>„Student X, zamieszkały w Miejscowości Y, wniósł o umorzenie opłaty...”</a:t>
            </a:r>
          </a:p>
          <a:p>
            <a:pPr>
              <a:lnSpc>
                <a:spcPct val="170000"/>
              </a:lnSpc>
            </a:pPr>
            <a:endParaRPr lang="pl-PL" i="1" dirty="0"/>
          </a:p>
          <a:p>
            <a:pPr marL="0" indent="0">
              <a:lnSpc>
                <a:spcPct val="170000"/>
              </a:lnSpc>
              <a:buNone/>
            </a:pPr>
            <a:r>
              <a:rPr lang="pl-PL" sz="2400" i="1" dirty="0"/>
              <a:t>Jeżeli są to pliki pdf lub zdjęcia zamaż dane np. poprzez Narzędzie Wycinanie</a:t>
            </a:r>
          </a:p>
        </p:txBody>
      </p:sp>
    </p:spTree>
    <p:extLst>
      <p:ext uri="{BB962C8B-B14F-4D97-AF65-F5344CB8AC3E}">
        <p14:creationId xmlns:p14="http://schemas.microsoft.com/office/powerpoint/2010/main" val="9971168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Co wolno, a czego nie wolno wrzucać do AI?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ZIELONA STREFA (można wrzucać bez obaw):</a:t>
            </a:r>
          </a:p>
          <a:p>
            <a:pPr>
              <a:lnSpc>
                <a:spcPct val="170000"/>
              </a:lnSpc>
            </a:pPr>
            <a:r>
              <a:rPr lang="pl-PL" dirty="0"/>
              <a:t>Regulaminy publiczne, uchwały Senatu, instrukcje kancelaryjne, wytyczne PKA, ogólnodostępne wzory pism.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ŻÓŁTA STREFA (wymaga </a:t>
            </a:r>
            <a:r>
              <a:rPr lang="pl-PL" b="1" dirty="0" err="1"/>
              <a:t>anonimizacji</a:t>
            </a:r>
            <a:r>
              <a:rPr lang="pl-PL" b="1" dirty="0"/>
              <a:t>):</a:t>
            </a:r>
          </a:p>
          <a:p>
            <a:pPr>
              <a:lnSpc>
                <a:spcPct val="170000"/>
              </a:lnSpc>
            </a:pPr>
            <a:r>
              <a:rPr lang="pl-PL" dirty="0"/>
              <a:t>Projekty pism z danymi osobowymi, maile od interesantów, robocze notatki z zebrania.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CZERWONA STREFA (BEZWZGLĘDNY ZAKAZ):</a:t>
            </a:r>
          </a:p>
          <a:p>
            <a:pPr>
              <a:lnSpc>
                <a:spcPct val="170000"/>
              </a:lnSpc>
            </a:pPr>
            <a:r>
              <a:rPr lang="pl-PL" dirty="0"/>
              <a:t>Tajemnice państwowe, dane medyczne/wrażliwe, nieujawnione dane finansowe uczelni.</a:t>
            </a:r>
          </a:p>
        </p:txBody>
      </p:sp>
    </p:spTree>
    <p:extLst>
      <p:ext uri="{BB962C8B-B14F-4D97-AF65-F5344CB8AC3E}">
        <p14:creationId xmlns:p14="http://schemas.microsoft.com/office/powerpoint/2010/main" val="2997032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Co to znaczy, że model uczy się na naszych danych?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199" y="1836441"/>
            <a:ext cx="11093605" cy="465387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pl-PL" b="1" dirty="0"/>
              <a:t>Włączone uczenie (ON): </a:t>
            </a:r>
            <a:r>
              <a:rPr lang="pl-PL" dirty="0"/>
              <a:t>Dostawca (np. </a:t>
            </a:r>
            <a:r>
              <a:rPr lang="en-US" noProof="0" dirty="0"/>
              <a:t>OpenAI/Google</a:t>
            </a:r>
            <a:r>
              <a:rPr lang="pl-PL" dirty="0"/>
              <a:t>) może wykorzystać Twój tekst do trenowania kolejnych wersji modelu dla wszystkich użytkowników.</a:t>
            </a:r>
          </a:p>
          <a:p>
            <a:pPr>
              <a:lnSpc>
                <a:spcPct val="170000"/>
              </a:lnSpc>
            </a:pPr>
            <a:r>
              <a:rPr lang="pl-PL" b="1" dirty="0"/>
              <a:t>Wyłączone uczenie (OFF): </a:t>
            </a:r>
            <a:r>
              <a:rPr lang="pl-PL" dirty="0"/>
              <a:t>Twój tekst jest przetwarzany tylko po to, by dać Ci odpowiedź i NIE trafia do bazy wiedzy modelu.</a:t>
            </a:r>
          </a:p>
          <a:p>
            <a:pPr>
              <a:lnSpc>
                <a:spcPct val="170000"/>
              </a:lnSpc>
            </a:pPr>
            <a:endParaRPr lang="pl-PL" dirty="0"/>
          </a:p>
          <a:p>
            <a:pPr>
              <a:lnSpc>
                <a:spcPct val="170000"/>
              </a:lnSpc>
            </a:pPr>
            <a:endParaRPr lang="pl-PL" dirty="0"/>
          </a:p>
          <a:p>
            <a:pPr marL="0" indent="0">
              <a:lnSpc>
                <a:spcPct val="170000"/>
              </a:lnSpc>
              <a:buNone/>
            </a:pPr>
            <a:r>
              <a:rPr lang="pl-PL" dirty="0"/>
              <a:t>W większości narzędzi w ustawieniach możemy decydować o tym, czy model uczy się na naszych danych. Gdy wyłączymy ten jeden przełącznik, nasze dane pozostają zamknięte tylko dla nas. W narzędziach typu </a:t>
            </a:r>
            <a:r>
              <a:rPr lang="en-US" noProof="0" dirty="0"/>
              <a:t>NotebookLM</a:t>
            </a:r>
            <a:r>
              <a:rPr lang="pl-PL" dirty="0"/>
              <a:t> bezpieczeństwo jest wbudowane fabrycznie.</a:t>
            </a:r>
          </a:p>
        </p:txBody>
      </p:sp>
    </p:spTree>
    <p:extLst>
      <p:ext uri="{BB962C8B-B14F-4D97-AF65-F5344CB8AC3E}">
        <p14:creationId xmlns:p14="http://schemas.microsoft.com/office/powerpoint/2010/main" val="12231464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Ustawienia – warto do nich zajrzeć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pl-PL" sz="2400" dirty="0"/>
              <a:t>LLM może </a:t>
            </a:r>
            <a:r>
              <a:rPr lang="pl-PL" sz="2400" b="1" dirty="0"/>
              <a:t>uczyć się naszych preferencji i korzystać z wcześniejszych rozmów</a:t>
            </a:r>
            <a:r>
              <a:rPr lang="pl-PL" sz="2400" dirty="0"/>
              <a:t>, dzięki czemu z czasem lepiej rozumie kontekst i może udzielać bardziej dopasowanych odpowiedzi.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pl-PL" b="1" dirty="0"/>
              <a:t>Pamięć = bardziej personalne odpowiedzi</a:t>
            </a:r>
          </a:p>
          <a:p>
            <a:pPr marL="0" indent="0">
              <a:lnSpc>
                <a:spcPct val="170000"/>
              </a:lnSpc>
              <a:buNone/>
            </a:pPr>
            <a:endParaRPr lang="pl-PL" b="1" dirty="0"/>
          </a:p>
          <a:p>
            <a:pPr marL="0" indent="0">
              <a:lnSpc>
                <a:spcPct val="170000"/>
              </a:lnSpc>
              <a:buNone/>
            </a:pPr>
            <a:r>
              <a:rPr lang="pl-PL" dirty="0"/>
              <a:t>Jeśli funkcja pamięci jest włączona, model może zapamiętywać m.in.:</a:t>
            </a:r>
          </a:p>
          <a:p>
            <a:pPr lvl="0">
              <a:lnSpc>
                <a:spcPct val="170000"/>
              </a:lnSpc>
            </a:pPr>
            <a:r>
              <a:rPr lang="pl-PL" dirty="0"/>
              <a:t>nasze preferencje i sposób pracy,</a:t>
            </a:r>
          </a:p>
          <a:p>
            <a:pPr lvl="0">
              <a:lnSpc>
                <a:spcPct val="170000"/>
              </a:lnSpc>
            </a:pPr>
            <a:r>
              <a:rPr lang="pl-PL" dirty="0"/>
              <a:t>informacje, które często się powtarzają,</a:t>
            </a:r>
          </a:p>
          <a:p>
            <a:pPr lvl="0">
              <a:lnSpc>
                <a:spcPct val="170000"/>
              </a:lnSpc>
            </a:pPr>
            <a:r>
              <a:rPr lang="pl-PL" dirty="0"/>
              <a:t>kontekst realizowanych zadań i projektów.</a:t>
            </a:r>
          </a:p>
        </p:txBody>
      </p:sp>
    </p:spTree>
    <p:extLst>
      <p:ext uri="{BB962C8B-B14F-4D97-AF65-F5344CB8AC3E}">
        <p14:creationId xmlns:p14="http://schemas.microsoft.com/office/powerpoint/2010/main" val="4006270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Co AI o nas pamięta?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36560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sz="2400" dirty="0"/>
              <a:t>W ustawieniach możemy </a:t>
            </a:r>
            <a:r>
              <a:rPr lang="pl-PL" sz="2400" b="1" dirty="0"/>
              <a:t>sprawdzić zapisane informacje</a:t>
            </a:r>
            <a:r>
              <a:rPr lang="pl-PL" sz="2400" dirty="0"/>
              <a:t> i zarządzać pamięcią.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sz="2400" dirty="0"/>
              <a:t>Możemy też zrobić to bezpośrednio w rozmowie, np.: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sz="2400" b="1" dirty="0"/>
              <a:t>„Co o mnie pamiętasz?”</a:t>
            </a:r>
            <a:endParaRPr lang="pl-PL" sz="2400" dirty="0"/>
          </a:p>
          <a:p>
            <a:pPr marL="0" indent="0">
              <a:lnSpc>
                <a:spcPct val="160000"/>
              </a:lnSpc>
              <a:buNone/>
            </a:pPr>
            <a:r>
              <a:rPr lang="pl-PL" sz="2400" dirty="0"/>
              <a:t>albo: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sz="2400" b="1" dirty="0"/>
              <a:t>„Zapamiętaj, że wolę odpowiedzi w formie tabeli.”</a:t>
            </a:r>
            <a:br>
              <a:rPr lang="pl-PL" sz="2400" dirty="0"/>
            </a:br>
            <a:r>
              <a:rPr lang="pl-PL" sz="2400" b="1" dirty="0"/>
              <a:t>„Usuń z pamięci informację o X.”</a:t>
            </a:r>
          </a:p>
          <a:p>
            <a:pPr marL="0" indent="0">
              <a:lnSpc>
                <a:spcPct val="160000"/>
              </a:lnSpc>
              <a:buNone/>
            </a:pPr>
            <a:endParaRPr lang="pl-PL" sz="2400" b="1" dirty="0"/>
          </a:p>
          <a:p>
            <a:pPr marL="0" indent="0">
              <a:lnSpc>
                <a:spcPct val="160000"/>
              </a:lnSpc>
              <a:buNone/>
            </a:pPr>
            <a:r>
              <a:rPr lang="pl-PL" sz="2400" dirty="0"/>
              <a:t>Im lepiej AI zna potrzebny kontekst, tym mniej musimy za każdym razem tłumaczyć od początku.</a:t>
            </a:r>
          </a:p>
        </p:txBody>
      </p:sp>
    </p:spTree>
    <p:extLst>
      <p:ext uri="{BB962C8B-B14F-4D97-AF65-F5344CB8AC3E}">
        <p14:creationId xmlns:p14="http://schemas.microsoft.com/office/powerpoint/2010/main" val="28615069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7D1F9-D8C4-7800-A0BE-4053AEBCB5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C5FA687-1C56-951B-85E8-5F0FCA644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Czym są halucynacje modelu AI?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8DF8C46-6811-5BA5-4FEA-831DD96640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365606" cy="435133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Halucynacja = Zmyślona informacja z pełnym przekonaniem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Sytuacja, w której AI wymyśla nieistniejący artykuł ustawy, paragraf regulaminu lub nazwisko.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Dlaczego tak się dzieje?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Model dąży do płynności wypowiedzi i generuje słowa na podstawie prawdopodobieństwa, a nie bezpośredniej bazy faktów.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972153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58A2-41AC-748D-C881-3D918D30B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4C6685F-F37F-F5FA-0B6B-39BA4E682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Jak zidentyfikować zmyślone treści?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55AF74B-58AB-796E-62CA-03AEA8B8D6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365606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60000"/>
              </a:lnSpc>
            </a:pPr>
            <a:r>
              <a:rPr lang="pl-PL" dirty="0"/>
              <a:t>Brak podania konkretnej podstawy prawnej (np. ogólne „zgodnie z przepisami...”).</a:t>
            </a:r>
          </a:p>
          <a:p>
            <a:pPr>
              <a:lnSpc>
                <a:spcPct val="160000"/>
              </a:lnSpc>
            </a:pPr>
            <a:r>
              <a:rPr lang="pl-PL" dirty="0"/>
              <a:t>Zbyt wymijające lub uogólnione formułowanie zasad.</a:t>
            </a:r>
          </a:p>
          <a:p>
            <a:pPr>
              <a:lnSpc>
                <a:spcPct val="160000"/>
              </a:lnSpc>
            </a:pPr>
            <a:r>
              <a:rPr lang="pl-PL" dirty="0"/>
              <a:t>Podawanie numerów artykułów bez cytowania ich rzeczywistego brzmienia.</a:t>
            </a:r>
          </a:p>
          <a:p>
            <a:pPr>
              <a:lnSpc>
                <a:spcPct val="160000"/>
              </a:lnSpc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Jeśli widzicie słowa „zgodnie z ogólnymi procedurami”, zapala nam się żółta lampka. Prosimy wtedy model o podanie konkretnego źródła. Zawsze dopytujemy o szczegóły.</a:t>
            </a:r>
          </a:p>
        </p:txBody>
      </p:sp>
    </p:spTree>
    <p:extLst>
      <p:ext uri="{BB962C8B-B14F-4D97-AF65-F5344CB8AC3E}">
        <p14:creationId xmlns:p14="http://schemas.microsoft.com/office/powerpoint/2010/main" val="21732343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1E3C7-DE13-67D8-7FF1-0A8C8140B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D03ED62-C17F-9EDE-BD09-E68908A51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Strategia sprawnej weryfikacji bez marnowania czasu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0F3E507-D82D-8925-BA1C-E3ED1F363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7929"/>
            <a:ext cx="10365606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Zasada 80/20: </a:t>
            </a:r>
            <a:r>
              <a:rPr lang="pl-PL" dirty="0"/>
              <a:t>AI wykonuje 80% pracy wykonawczej (pisanie, formatowanie), a Ty robisz 20% pracy eksperckiej (sprawdzenie i akceptacja).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Zapytanie o źródło: </a:t>
            </a:r>
            <a:r>
              <a:rPr lang="pl-PL" dirty="0"/>
              <a:t>Wpisz: „Na podstawie którego punktu dokumentu tak twierdzisz?”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392054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D5623-1D78-D630-E7B2-81B525FC9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792E534-631E-F5B2-0712-D8100B5AD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Optymalizacja czasu pracy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1CDEF12-828A-098F-ED55-C0447BCC3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365606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dirty="0"/>
              <a:t>AI ma Was odciążać, a nie stawać się kolejnym obowiązkiem. Jeśli coś robicie z zamkniętymi oczami w pół minuty, zróbcie to bez AI.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NIE WARTO WŁĄCZAĆ AI: </a:t>
            </a:r>
            <a:r>
              <a:rPr lang="pl-PL" dirty="0"/>
              <a:t>Do zadań, które robisz automatycznie w 15 sekund (np. odpisanie krótko 'Otrzymałem, dziękuję’)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WARTO WŁĄCZAĆ AI: </a:t>
            </a:r>
            <a:r>
              <a:rPr lang="pl-PL" dirty="0"/>
              <a:t>Do pism skomplikowanych, analizy wielostronicowych dokumentów, pism odmownych i syntezy ustaleń.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798921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ADBF7-CDBB-DF29-79C5-A79F6E0360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1B02EB9-B9B1-17FD-C6F2-A9184A610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Dylemat: „Promptowanie zajęło 20 minut, a praca ręczna 10 minut...”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C66F2C7-23BC-42D1-567A-5F8C1B9B12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Czy stracenie czasu na ułożenie </a:t>
            </a:r>
            <a:r>
              <a:rPr lang="pl-PL" b="1" dirty="0" err="1"/>
              <a:t>promptu</a:t>
            </a:r>
            <a:r>
              <a:rPr lang="pl-PL" b="1" dirty="0"/>
              <a:t> ma sens?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TAK, W WIELU SYTUACJACH MA SENS!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Uczysz się precyzyjnego formułowania wymagań.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Nauczyłeś swój czat konkretnego kontekstu pracy.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Następnym razem wykonasz to samo zadanie w 15 sekund!</a:t>
            </a:r>
          </a:p>
          <a:p>
            <a:pPr lvl="0">
              <a:lnSpc>
                <a:spcPct val="150000"/>
              </a:lnSpc>
            </a:pPr>
            <a:endParaRPr lang="pl-PL" dirty="0"/>
          </a:p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To tak jak z przygotowaniem szablonu w Excelu. Pierwsze ułożenie formuł trwa pół dnia, ale potem klikacie jeden przycisk przez cały rok.</a:t>
            </a:r>
          </a:p>
        </p:txBody>
      </p:sp>
    </p:spTree>
    <p:extLst>
      <p:ext uri="{BB962C8B-B14F-4D97-AF65-F5344CB8AC3E}">
        <p14:creationId xmlns:p14="http://schemas.microsoft.com/office/powerpoint/2010/main" val="5416388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6EA80-E14B-9DB8-DEDD-FAF894BFA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3C4AD6B-025F-74D0-B681-5FF8CAEFD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Inwestycja w wiedzę i kontekst chatu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AED87A7-6EE1-F734-9CC1-976B495134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Edukacja cyfrowego asystenta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Każda trudna dyskusja z AI to inwestycja.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Zyskujesz własną bibliotekę sprawdzonych </a:t>
            </a:r>
            <a:r>
              <a:rPr lang="pl-PL" dirty="0" err="1"/>
              <a:t>promptów</a:t>
            </a:r>
            <a:r>
              <a:rPr lang="pl-PL" dirty="0"/>
              <a:t> i budujesz unikalny warsztat pracy.</a:t>
            </a:r>
          </a:p>
        </p:txBody>
      </p:sp>
    </p:spTree>
    <p:extLst>
      <p:ext uri="{BB962C8B-B14F-4D97-AF65-F5344CB8AC3E}">
        <p14:creationId xmlns:p14="http://schemas.microsoft.com/office/powerpoint/2010/main" val="3677657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1F0AB6-72CC-1846-449C-60882AC77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E99ED75-2BB1-4C7F-F6B6-61614A1D8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kern="1200" noProof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Od oporu do nawyku</a:t>
            </a:r>
          </a:p>
        </p:txBody>
      </p:sp>
      <p:sp>
        <p:nvSpPr>
          <p:cNvPr id="7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BA739D5-077E-93D1-282B-3342F1677A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70153" y="1526033"/>
            <a:ext cx="6186847" cy="4341367"/>
          </a:xfr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600" b="1" dirty="0"/>
              <a:t>KROK 1</a:t>
            </a:r>
            <a:endParaRPr lang="en-US" sz="2600" dirty="0"/>
          </a:p>
          <a:p>
            <a:pPr marL="0">
              <a:lnSpc>
                <a:spcPct val="150000"/>
              </a:lnSpc>
              <a:spcAft>
                <a:spcPts val="600"/>
              </a:spcAft>
            </a:pPr>
            <a:r>
              <a:rPr lang="pl-PL" sz="2600" noProof="0" dirty="0"/>
              <a:t>Wybierz 1 powtarzalne, nudne zadanie w tym tygodniu.</a:t>
            </a:r>
            <a:endParaRPr lang="en-US" sz="2600" dirty="0"/>
          </a:p>
          <a:p>
            <a:pPr marL="0">
              <a:lnSpc>
                <a:spcPct val="150000"/>
              </a:lnSpc>
              <a:spcAft>
                <a:spcPts val="600"/>
              </a:spcAft>
            </a:pPr>
            <a:endParaRPr lang="en-US" sz="26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600" b="1" dirty="0"/>
              <a:t>KROK 2</a:t>
            </a:r>
            <a:endParaRPr lang="en-US" sz="2600" dirty="0"/>
          </a:p>
          <a:p>
            <a:pPr marL="0">
              <a:lnSpc>
                <a:spcPct val="150000"/>
              </a:lnSpc>
              <a:spcAft>
                <a:spcPts val="600"/>
              </a:spcAft>
            </a:pPr>
            <a:r>
              <a:rPr lang="pl-PL" sz="2600" noProof="0" dirty="0"/>
              <a:t>Wykonaj je wspólnie z AI.</a:t>
            </a:r>
          </a:p>
          <a:p>
            <a:pPr marL="0">
              <a:lnSpc>
                <a:spcPct val="150000"/>
              </a:lnSpc>
              <a:spcAft>
                <a:spcPts val="600"/>
              </a:spcAft>
            </a:pPr>
            <a:endParaRPr lang="en-US" sz="26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600" b="1" dirty="0"/>
              <a:t>KROK 3</a:t>
            </a:r>
            <a:endParaRPr lang="en-US" sz="2600" dirty="0"/>
          </a:p>
          <a:p>
            <a:pPr marL="0">
              <a:lnSpc>
                <a:spcPct val="150000"/>
              </a:lnSpc>
              <a:spcAft>
                <a:spcPts val="600"/>
              </a:spcAft>
            </a:pPr>
            <a:r>
              <a:rPr lang="pl-PL" sz="2600" noProof="0" dirty="0"/>
              <a:t>Zapisz udany prompt w notatniku.</a:t>
            </a:r>
          </a:p>
        </p:txBody>
      </p:sp>
    </p:spTree>
    <p:extLst>
      <p:ext uri="{BB962C8B-B14F-4D97-AF65-F5344CB8AC3E}">
        <p14:creationId xmlns:p14="http://schemas.microsoft.com/office/powerpoint/2010/main" val="16252343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05BD3-ACE2-EB33-B296-9761AD740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2657FF1-52B4-CDF9-53F5-403CBA720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Wprowadzenie do pracy w czacie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BBDFA55-7092-D601-03DF-B016A8FE5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Zwykły czat to Wasz pierwszy i najważniejszy asystent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lvl="0">
              <a:lnSpc>
                <a:spcPct val="160000"/>
              </a:lnSpc>
            </a:pPr>
            <a:r>
              <a:rPr lang="pl-PL" b="1" dirty="0"/>
              <a:t>Najprostszy interfejs:</a:t>
            </a:r>
            <a:r>
              <a:rPr lang="pl-PL" dirty="0"/>
              <a:t> Praca z AI sprowadza się tu do wpisywania wiadomości w oknie rozmowy, dokładnie tak, jak w komunikatorach (</a:t>
            </a:r>
            <a:r>
              <a:rPr lang="en-US" noProof="0" dirty="0"/>
              <a:t>WhatsApp, Messenger</a:t>
            </a:r>
            <a:r>
              <a:rPr lang="pl-PL" dirty="0"/>
              <a:t>).</a:t>
            </a:r>
          </a:p>
          <a:p>
            <a:pPr lvl="0">
              <a:lnSpc>
                <a:spcPct val="160000"/>
              </a:lnSpc>
            </a:pPr>
            <a:r>
              <a:rPr lang="pl-PL" b="1" dirty="0"/>
              <a:t>Brak trudnych konfiguracji:</a:t>
            </a:r>
            <a:r>
              <a:rPr lang="pl-PL" dirty="0"/>
              <a:t> Nie musisz być programistą ani wgrywać zaawansowanych plików, by zyskać pomoc w pracy.</a:t>
            </a:r>
          </a:p>
          <a:p>
            <a:pPr lvl="0">
              <a:lnSpc>
                <a:spcPct val="160000"/>
              </a:lnSpc>
            </a:pPr>
            <a:r>
              <a:rPr lang="pl-PL" b="1" dirty="0"/>
              <a:t>Cel:</a:t>
            </a:r>
            <a:r>
              <a:rPr lang="pl-PL" dirty="0"/>
              <a:t> Przekształcenie codziennego pisania maili i pism w szybką rozmowę z cyfrowym pomocnikiem.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32061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571F3-2FF6-A16E-C1F3-F24E5D6FD6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56AD1B-94B9-217E-4F30-5047D74AC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Wybór swojego ulubionego narzędzia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1B3297F-CF10-A466-B1D2-E62460DF2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Podobnie jak z kontami na portalach społecznościowych, korzystamy głównie z tego, co najbardziej nam odpowiada. 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Nie gońmy na siłę za trendami, nie zmieniajmy narzędzia co chwilę, nie korzystajmy ze wszystkich na raz.</a:t>
            </a:r>
          </a:p>
          <a:p>
            <a:pPr marL="0" indent="0">
              <a:lnSpc>
                <a:spcPct val="160000"/>
              </a:lnSpc>
              <a:buNone/>
            </a:pPr>
            <a:br>
              <a:rPr lang="pl-PL" dirty="0"/>
            </a:br>
            <a:r>
              <a:rPr lang="pl-PL" dirty="0"/>
              <a:t>Rekomendowane wyselekcjonowane środowiska czatowe do codziennej pracy:</a:t>
            </a:r>
          </a:p>
          <a:p>
            <a:pPr>
              <a:lnSpc>
                <a:spcPct val="160000"/>
              </a:lnSpc>
            </a:pPr>
            <a:r>
              <a:rPr lang="pl-PL" b="1" dirty="0">
                <a:hlinkClick r:id="rId2"/>
              </a:rPr>
              <a:t>Adres do serwisu Claude</a:t>
            </a:r>
            <a:r>
              <a:rPr lang="pl-PL" b="1" dirty="0"/>
              <a:t> </a:t>
            </a:r>
          </a:p>
          <a:p>
            <a:pPr>
              <a:lnSpc>
                <a:spcPct val="160000"/>
              </a:lnSpc>
            </a:pPr>
            <a:r>
              <a:rPr lang="pl-PL" b="1" dirty="0">
                <a:hlinkClick r:id="rId3"/>
              </a:rPr>
              <a:t>Adres do serwisu </a:t>
            </a:r>
            <a:r>
              <a:rPr lang="pl-PL" b="1" dirty="0" err="1">
                <a:hlinkClick r:id="rId3"/>
              </a:rPr>
              <a:t>ChatGPT</a:t>
            </a:r>
            <a:r>
              <a:rPr lang="pl-PL" b="1" dirty="0"/>
              <a:t> </a:t>
            </a:r>
          </a:p>
          <a:p>
            <a:pPr>
              <a:lnSpc>
                <a:spcPct val="160000"/>
              </a:lnSpc>
            </a:pPr>
            <a:r>
              <a:rPr lang="pl-PL" b="1" dirty="0">
                <a:hlinkClick r:id="rId4"/>
              </a:rPr>
              <a:t>Adres do serwisu </a:t>
            </a:r>
            <a:r>
              <a:rPr lang="pl-PL" b="1" dirty="0" err="1">
                <a:hlinkClick r:id="rId4"/>
              </a:rPr>
              <a:t>Gemini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0762222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6CF430-0B97-6BC4-25BF-84175E1C0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6302F41-1300-C75E-E589-043BC6762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Porównanie narzędzi</a:t>
            </a: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1544A5F9-83E7-F4A6-39A5-928A4CED2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215683"/>
              </p:ext>
            </p:extLst>
          </p:nvPr>
        </p:nvGraphicFramePr>
        <p:xfrm>
          <a:off x="838200" y="1825784"/>
          <a:ext cx="10515600" cy="4403598"/>
        </p:xfrm>
        <a:graphic>
          <a:graphicData uri="http://schemas.openxmlformats.org/drawingml/2006/table">
            <a:tbl>
              <a:tblPr firstRow="1" firstCol="1">
                <a:tableStyleId>{5940675A-B579-460E-94D1-54222C63F5DA}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14224174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22029019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18504401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1698318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Cecha / Narzędzie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Claude (Anthropic)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ChatGPT (OpenAI)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Google </a:t>
                      </a:r>
                      <a:r>
                        <a:rPr lang="pl-PL" b="1" err="1">
                          <a:solidFill>
                            <a:srgbClr val="1F1F1F"/>
                          </a:solidFill>
                          <a:effectLst/>
                        </a:rPr>
                        <a:t>Gemini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710226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Główna zaleta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dirty="0">
                          <a:solidFill>
                            <a:srgbClr val="1F1F1F"/>
                          </a:solidFill>
                          <a:effectLst/>
                        </a:rPr>
                        <a:t>Wzorcowa polszczyzna urzędowa</a:t>
                      </a:r>
                      <a:endParaRPr lang="pl-PL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Analiza danych i sprawozdawczość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Integracja, szybkość i lekka grafika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079423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Idealne do...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Pism formalnych, decyzji, wniosków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Ankiet, tabel, roboczych wyliczeń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Szybkich ilustracji, grafik i analizy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30440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Generowanie Grafik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Brak / Słabe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Powolne, szybko zużywa limity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0">
                          <a:solidFill>
                            <a:srgbClr val="1F1F1F"/>
                          </a:solidFill>
                          <a:effectLst/>
                        </a:rPr>
                        <a:t>Błyskawiczne i wydajne </a:t>
                      </a:r>
                      <a:endParaRPr lang="pl-PL" b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8620532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Styl wypowiedzi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Elegancki, dyplomatyczny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Elastyczny, bezpośredni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Konkretny, uporządkowany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147083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b="1">
                          <a:solidFill>
                            <a:srgbClr val="1F1F1F"/>
                          </a:solidFill>
                          <a:effectLst/>
                        </a:rPr>
                        <a:t>Dostępność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Wysoka w oknie czatu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>
                          <a:solidFill>
                            <a:srgbClr val="1F1F1F"/>
                          </a:solidFill>
                          <a:effectLst/>
                        </a:rPr>
                        <a:t>Limity na zaawansowane funkcje</a:t>
                      </a:r>
                      <a:endParaRPr lang="pl-PL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20000"/>
                        </a:lnSpc>
                        <a:spcAft>
                          <a:spcPts val="2400"/>
                        </a:spcAft>
                        <a:buNone/>
                      </a:pPr>
                      <a:r>
                        <a:rPr lang="pl-PL" dirty="0">
                          <a:solidFill>
                            <a:srgbClr val="1F1F1F"/>
                          </a:solidFill>
                          <a:effectLst/>
                        </a:rPr>
                        <a:t>Bardzo szeroki darmowy dostęp</a:t>
                      </a:r>
                      <a:endParaRPr lang="pl-PL" dirty="0">
                        <a:solidFill>
                          <a:srgbClr val="1F1F1F"/>
                        </a:solidFill>
                        <a:effectLst/>
                        <a:latin typeface="Google Sans Text"/>
                      </a:endParaRP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26852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63138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4650E-A825-3F00-7941-52B559E61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173DA06-3D11-036E-C473-8FCD57A6E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Limity wersji darmowych a płatne subskrypcje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61C7FF0-6037-1281-5BCA-48901A68BC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Nie wydawajcie ani złotówki na start. Przez pierwsze miesiące pracy darmowe wersje w zupełności wystarczą, a ewentualny zakup subskrypcji warto rozważyć dopiero, gdy jesteśmy pewni, w którym środowisku chcemy pracować i kiedy realnie darmowe limity przestają nam wystarczać.</a:t>
            </a:r>
          </a:p>
          <a:p>
            <a:pPr marL="0" indent="0">
              <a:lnSpc>
                <a:spcPct val="160000"/>
              </a:lnSpc>
              <a:buNone/>
            </a:pPr>
            <a:endParaRPr lang="pl-PL" b="1" dirty="0"/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Kiedy pojawia się limit?</a:t>
            </a:r>
            <a:r>
              <a:rPr lang="pl-PL" dirty="0"/>
              <a:t> Przy bardzo częstym wysyłaniu pytań w krótkim czasie, analizowaniu bardzo długich treści, grafik, czy generowaniu plików i ilustracji.</a:t>
            </a:r>
          </a:p>
        </p:txBody>
      </p:sp>
    </p:spTree>
    <p:extLst>
      <p:ext uri="{BB962C8B-B14F-4D97-AF65-F5344CB8AC3E}">
        <p14:creationId xmlns:p14="http://schemas.microsoft.com/office/powerpoint/2010/main" val="39975939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6C1EE-27C9-8C0A-0030-651440B62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B8BDC27-6A55-7839-ADA8-C1D5FA6BD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Obrazy i grafiki w prostym czacie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D07439B-C870-407E-313F-A3A5E9EC61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dirty="0"/>
              <a:t>Grafiki w czacie to miły dodatek. 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Jeśli potrzebujesz ładnej ilustracji do ogłoszenia o konferencji, czy syntezy informacji w formie graficznej do maila/na stronę czat zrobi ją dla Ciebie w kilka chwil.</a:t>
            </a:r>
          </a:p>
        </p:txBody>
      </p:sp>
    </p:spTree>
    <p:extLst>
      <p:ext uri="{BB962C8B-B14F-4D97-AF65-F5344CB8AC3E}">
        <p14:creationId xmlns:p14="http://schemas.microsoft.com/office/powerpoint/2010/main" val="27907387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7A60D63C-99AF-7E0D-0553-917AD607A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Jak to działa?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6707BCE-E641-9D37-216C-4F73A41C42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5066" y="2031101"/>
            <a:ext cx="4682584" cy="3511943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000" noProof="0" dirty="0"/>
              <a:t>Opisujesz słowami obrazek na podstawie informacji własnych (np. </a:t>
            </a:r>
            <a:r>
              <a:rPr lang="pl-PL" sz="2000" i="1" noProof="0" dirty="0"/>
              <a:t>„Przygotuj grafikę na stronę uczelni oraz do maila dla pracowników informującą o seminarium naukowym, które odbędzie się 10 października o 11:00 w Auli Copernicanum UKW; seminarium pt. "Czy AI zawładnie światem" wygłosi mgr inż. Jan Kowalski; wykorzystaj logo oraz kolorystykę zgodną ze stroną UKW”</a:t>
            </a:r>
            <a:r>
              <a:rPr lang="pl-PL" sz="2000" noProof="0" dirty="0"/>
              <a:t>).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Obraz 8" descr="Wygenerowany plakat promujący seminarium naukowe na Uniwersytecie Kazimierza Wielkiego o temacie „Czy AI zawładnie światem?” z datą 10 października, godziną 11:00 i miejscem Aula Copernicanum. Zawiera grafikę mózgu symbolizującego sztuczną inteligencję, zdjęcie budynku uczelni oraz informacje o prelegencie Janie Kowalskim i zaproszenie dla pracowników i studentów.">
            <a:extLst>
              <a:ext uri="{FF2B5EF4-FFF2-40B4-BE49-F238E27FC236}">
                <a16:creationId xmlns:a16="http://schemas.microsoft.com/office/drawing/2014/main" id="{8E933542-CB5B-2251-D08B-24D8381EF0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90963" y="1743755"/>
            <a:ext cx="5621567" cy="313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74333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91A1C9-54F9-2E0B-1667-6E563F7C6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C6146E4-53B3-1829-689F-C1D57C636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Prompty w praktyce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E61C92B-CE93-D24E-348E-D3191701FF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Nie spodziewaj się idealnej odpowiedzi za pierwszym razem.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Daj jak najszerszy kontekst na start, ale jeśli czegoś zapomnisz, nie bój się doprecyzować kolejnych rzeczy i poprosić o poprawki!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Od chaotycznych zapisków do oficjalnego pisma - rolą AI jest przekształcenie Twojego skrótu myślowego w poprawną, elegancką polszczyznę, a więc nie bój się pisać szybko, nieskładnie i bez struktury (literówki czy błędy również nie są dla AI żadną przeszkodą).</a:t>
            </a:r>
          </a:p>
        </p:txBody>
      </p:sp>
    </p:spTree>
    <p:extLst>
      <p:ext uri="{BB962C8B-B14F-4D97-AF65-F5344CB8AC3E}">
        <p14:creationId xmlns:p14="http://schemas.microsoft.com/office/powerpoint/2010/main" val="22603992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2D9953-0E6E-3593-4555-93EF83ACFD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C424FAF-9F4F-B3F1-B22C-B2543FAD8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Szybka korekta i zmiana tonu wypowiedzi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C90C90A-4DF7-9013-1046-723C9EE605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Zmiana tonu:</a:t>
            </a:r>
            <a:r>
              <a:rPr lang="pl-PL" dirty="0"/>
              <a:t> Instrukcje typu </a:t>
            </a:r>
            <a:r>
              <a:rPr lang="pl-PL" i="1" dirty="0"/>
              <a:t>„Zmień to pismo na bardziej stanowcze”</a:t>
            </a:r>
            <a:r>
              <a:rPr lang="pl-PL" dirty="0"/>
              <a:t> lub </a:t>
            </a:r>
            <a:r>
              <a:rPr lang="pl-PL" i="1" dirty="0"/>
              <a:t>„Przeredaguj wiadomość, aby była bardziej dyplomatyczna”</a:t>
            </a:r>
            <a:r>
              <a:rPr lang="pl-PL" dirty="0"/>
              <a:t>.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Skracanie długich pism:</a:t>
            </a:r>
            <a:r>
              <a:rPr lang="pl-PL" dirty="0"/>
              <a:t> </a:t>
            </a:r>
            <a:r>
              <a:rPr lang="pl-PL" i="1" dirty="0"/>
              <a:t>„Zredukuj ten tekst o połowę, zachowując najważniejsze fakty.”</a:t>
            </a:r>
          </a:p>
          <a:p>
            <a:pPr marL="0" indent="0">
              <a:lnSpc>
                <a:spcPct val="140000"/>
              </a:lnSpc>
              <a:buNone/>
            </a:pPr>
            <a:endParaRPr lang="pl-PL" i="1" dirty="0"/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Zmiana wybranych fragmentów: </a:t>
            </a:r>
            <a:r>
              <a:rPr lang="pl-PL" dirty="0"/>
              <a:t>„W ostatnim akapicie dodaj informację o terminie złożenia wniosku do 31 lipca, a z reszty akapitu usuń zbędne zwroty grzecznościowe.”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Wyłapywanie błędów:</a:t>
            </a:r>
            <a:r>
              <a:rPr lang="pl-PL" dirty="0"/>
              <a:t> Czat natychmiast wychwytuje literówki, błędy interpunkcyjne i stylistyczne.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165251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0982F-7B3B-78EB-93F8-D5E9F265C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A3E85F6-0C2A-8B96-1909-FADD2049D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Budowanie pamięci w oknie czatu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47FFEA3-27C6-2B5D-9167-1438E5D804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40717"/>
            <a:ext cx="10365606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pl-PL" dirty="0"/>
              <a:t>Nie otwieraj nowego czatu do tej samej sprawy! Możesz go również „przypiąć”, aby łatwiej było go znaleźć w przyszłości.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Ciągłość kontekstu:</a:t>
            </a:r>
            <a:r>
              <a:rPr lang="pl-PL" dirty="0"/>
              <a:t> Prowadź rozmowę na dany temat w jednym wątku, czat pamięta to, co pisałeś wyżej.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Ucz go swoich preferencji:</a:t>
            </a:r>
            <a:r>
              <a:rPr lang="pl-PL" dirty="0"/>
              <a:t> Możesz mu napisać: </a:t>
            </a:r>
            <a:r>
              <a:rPr lang="pl-PL" i="1" dirty="0"/>
              <a:t>„Pisz krócej”</a:t>
            </a:r>
            <a:r>
              <a:rPr lang="pl-PL" dirty="0"/>
              <a:t> albo </a:t>
            </a:r>
            <a:r>
              <a:rPr lang="pl-PL" i="1" dirty="0"/>
              <a:t>„Zawsze używaj zwrotu Szanowni Państwo”</a:t>
            </a:r>
            <a:r>
              <a:rPr lang="pl-PL" dirty="0"/>
              <a:t>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Kiedy tworzyć nowy wątek?</a:t>
            </a:r>
            <a:r>
              <a:rPr lang="pl-PL" dirty="0"/>
              <a:t> Tylko wtedy, gdy przechodzisz do całkowicie nowego, niezwiązanego z poprzednim tematu.</a:t>
            </a:r>
          </a:p>
          <a:p>
            <a:pPr lvl="0">
              <a:lnSpc>
                <a:spcPct val="140000"/>
              </a:lnSpc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Traktujcie jeden wątek czatu jak jedno spotkanie. Im dłużej rozmawiacie o jednym projekcie, tym lepiej czat rozumie, o co Wam chodzi.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34724114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A52398-64E3-76B5-E177-958D22511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ytuł 6">
            <a:extLst>
              <a:ext uri="{FF2B5EF4-FFF2-40B4-BE49-F238E27FC236}">
                <a16:creationId xmlns:a16="http://schemas.microsoft.com/office/drawing/2014/main" id="{B53ADFDD-96A3-E0E2-FC6B-3BA4DA1FA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1939159"/>
            <a:ext cx="7644627" cy="275108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kern="1200" noProof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Moduł II</a:t>
            </a:r>
          </a:p>
        </p:txBody>
      </p:sp>
      <p:sp>
        <p:nvSpPr>
          <p:cNvPr id="6" name="Podtytuł 2">
            <a:extLst>
              <a:ext uri="{FF2B5EF4-FFF2-40B4-BE49-F238E27FC236}">
                <a16:creationId xmlns:a16="http://schemas.microsoft.com/office/drawing/2014/main" id="{044E54FD-819E-BEA8-4C58-619548FA7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l-PL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Przetwarzanie wiedzy i tworzenie dokumentacji – praca na plikach oraz interaktywne edytory AI</a:t>
            </a:r>
          </a:p>
        </p:txBody>
      </p:sp>
    </p:spTree>
    <p:extLst>
      <p:ext uri="{BB962C8B-B14F-4D97-AF65-F5344CB8AC3E}">
        <p14:creationId xmlns:p14="http://schemas.microsoft.com/office/powerpoint/2010/main" val="33152358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9A7C77-56A7-5048-6F77-EABCA1362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AFAA60C-805C-BC6C-40D8-65795A18E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5400" b="0"/>
              <a:t>Agenda (Moduł II):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9B0AFB7-740F-F924-757E-D154435B0F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Praca z plikami i synteza kluczowych informacji z dużych dokumentów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Budowanie własnych bezpiecznych baz wiedzy w oparciu o dostarczone materiały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Praca w interaktywnym edytorze AI – tworzenie tekstów, projektów i materiałów na żywo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Edycja sekcjonowana, precyzyjne poprawki i dopasowywanie stylu wypowiedzi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Tworzenie i formatowanie zorganizowanych struktur danych oraz tabel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Korekta językowa, weryfikacja spójności i eksport gotowej dokumentacji</a:t>
            </a:r>
          </a:p>
        </p:txBody>
      </p:sp>
    </p:spTree>
    <p:extLst>
      <p:ext uri="{BB962C8B-B14F-4D97-AF65-F5344CB8AC3E}">
        <p14:creationId xmlns:p14="http://schemas.microsoft.com/office/powerpoint/2010/main" val="10462104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675AB1A-D854-58BC-D3AD-AA9615780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Wgrywanie plików – budowanie szerokiego kontekstu [1/2]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2D3D215-07EF-9D00-51BA-BAF6736B5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Co możesz wgrać do okna czatu?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Wszystkie formaty:</a:t>
            </a:r>
            <a:r>
              <a:rPr lang="pl-PL" dirty="0"/>
              <a:t> Dokumenty tekstowe, prezentacje, arkusze, skany PDF, a nawet zdjęcia pism.</a:t>
            </a:r>
          </a:p>
          <a:p>
            <a:pPr lvl="0">
              <a:lnSpc>
                <a:spcPct val="150000"/>
              </a:lnSpc>
            </a:pPr>
            <a:r>
              <a:rPr lang="en-US" b="1" noProof="0" dirty="0"/>
              <a:t>Multi-upload</a:t>
            </a:r>
            <a:r>
              <a:rPr lang="pl-PL" b="1" dirty="0"/>
              <a:t>:</a:t>
            </a:r>
            <a:r>
              <a:rPr lang="pl-PL" dirty="0"/>
              <a:t> Możesz dołączyć kilka plików jednocześnie, aby AI stworzyło syntezę z różnych źródeł.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Szybkie zasilenie wiedzą:</a:t>
            </a:r>
            <a:r>
              <a:rPr lang="pl-PL" dirty="0"/>
              <a:t> Zamiast pisać długi prompt, wrzucasz dokument i dajesz krótka instrukcję.</a:t>
            </a:r>
            <a:endParaRPr lang="pl-PL" b="1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9148568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F180A-A89B-1FF9-2B90-880F93318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E2BCE0F-ABE6-09D2-5525-ED21E7EFE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Wgrywanie plików – budowanie szerokiego kontekstu [2/2]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8278F2C-C744-FA11-CB64-3A3279FB9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Dlaczego warto wgrywać własne pliki?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Aktualność wiedzy:</a:t>
            </a:r>
            <a:r>
              <a:rPr lang="pl-PL" dirty="0"/>
              <a:t> Przeszukiwanie sieci przez AI może wyciągnąć archiwalne, nieaktualne pliki ze strony uczelni.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Gwarancja prawdy:</a:t>
            </a:r>
            <a:r>
              <a:rPr lang="pl-PL" dirty="0"/>
              <a:t> Wgrywając własny, obowiązujący plik (np. Regulamin Pracy UKW), masz 100% kontroli nad źródłem.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Brak szumu:</a:t>
            </a:r>
            <a:r>
              <a:rPr lang="pl-PL" dirty="0"/>
              <a:t> AI analizuje dokładnie tę wersję dokumentu, na której pracujesz.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463093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642DDF-6854-2C1B-9E43-23CEBF6CE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Odpytywanie dokumentów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3720D96-2A6B-7E82-4856-2FD772845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Sytuacja:</a:t>
            </a:r>
            <a:r>
              <a:rPr lang="pl-PL" dirty="0"/>
              <a:t> Pracownik lub kierownik pyta o szczegółowe zasady rozliczania godzin ponadwymiarowych lub wyjazdów służbowych.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Zamiast samodzielnie przeszukiwać kilkadziesiąt stron aktu prawnego, wrzucasz plik do czatu i wymuszasz odpowiedź wyłącznie z treści pliku.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Przykładowy prompt:</a:t>
            </a:r>
            <a:r>
              <a:rPr lang="pl-PL" dirty="0"/>
              <a:t> </a:t>
            </a:r>
            <a:r>
              <a:rPr lang="pl-PL" i="1" dirty="0"/>
              <a:t>"Wczytaj załączony plik 'Regulamin_Pracy_UKW.pdf'. Odpowiedz na pytanie: Jakie są warunki i limity rozliczania godzin ponadwymiarowych dla pracowników z grupy asystentów dydaktycznych? WAŻNE: Korzystaj WYŁĄCZNIE z danych zawartych w załączonym pliku. Jeśli w dokumencie nie ma tej informacji, napisz wprost, że brak jej w źródle."</a:t>
            </a:r>
          </a:p>
        </p:txBody>
      </p:sp>
    </p:spTree>
    <p:extLst>
      <p:ext uri="{BB962C8B-B14F-4D97-AF65-F5344CB8AC3E}">
        <p14:creationId xmlns:p14="http://schemas.microsoft.com/office/powerpoint/2010/main" val="283758997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A576096-420A-6CC6-EB7E-CBCECE2A2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Metoda Zero Halucynacji przy pracy z plikami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BF92EDB-BDA4-6258-8545-8DCE83BCED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30000"/>
              </a:lnSpc>
            </a:pPr>
            <a:r>
              <a:rPr lang="pl-PL" b="1" dirty="0"/>
              <a:t>Zasada ścisłego zakotwiczenia (</a:t>
            </a:r>
            <a:r>
              <a:rPr lang="en-US" b="1" noProof="0" dirty="0"/>
              <a:t>Strict Grounding</a:t>
            </a:r>
            <a:r>
              <a:rPr lang="pl-PL" b="1" dirty="0"/>
              <a:t>):</a:t>
            </a:r>
            <a:r>
              <a:rPr lang="pl-PL" dirty="0"/>
              <a:t> Wymuszenie na czacie, by traktował wgrywany PDF jak jedyne źródło prawdy na świecie.</a:t>
            </a:r>
          </a:p>
          <a:p>
            <a:pPr lvl="0">
              <a:lnSpc>
                <a:spcPct val="130000"/>
              </a:lnSpc>
            </a:pPr>
            <a:r>
              <a:rPr lang="pl-PL" b="1" dirty="0"/>
              <a:t>Klauzule zabezpieczające w prompcie:</a:t>
            </a:r>
            <a:endParaRPr lang="pl-PL" dirty="0"/>
          </a:p>
          <a:p>
            <a:pPr lvl="1">
              <a:lnSpc>
                <a:spcPct val="130000"/>
              </a:lnSpc>
            </a:pPr>
            <a:r>
              <a:rPr lang="pl-PL" i="1" dirty="0"/>
              <a:t>„Jeśli w pliku nie ma odpowiedzi, napisz wprost: BRAK W ŹRÓDLE.”</a:t>
            </a:r>
            <a:endParaRPr lang="pl-PL" dirty="0"/>
          </a:p>
          <a:p>
            <a:pPr lvl="1">
              <a:lnSpc>
                <a:spcPct val="130000"/>
              </a:lnSpc>
            </a:pPr>
            <a:r>
              <a:rPr lang="pl-PL" i="1" dirty="0"/>
              <a:t>„Do każdej podanej informacji podaj numer strony lub paragraf z pliku.”</a:t>
            </a:r>
            <a:endParaRPr lang="pl-PL" dirty="0"/>
          </a:p>
          <a:p>
            <a:pPr lvl="1">
              <a:lnSpc>
                <a:spcPct val="130000"/>
              </a:lnSpc>
            </a:pPr>
            <a:r>
              <a:rPr lang="pl-PL" i="1" dirty="0"/>
              <a:t>„Nie uzupełniaj odpowiedzi swoją wiedzą ogólną z Internetu.”</a:t>
            </a:r>
            <a:endParaRPr lang="pl-PL" dirty="0"/>
          </a:p>
          <a:p>
            <a:pPr>
              <a:lnSpc>
                <a:spcPct val="13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943656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9EAD62D-1F2C-332A-E21A-FAEB85EFD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3-poziomowe streszczenie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CC58831-ADB8-6FBF-9FF0-27148F3AF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dirty="0"/>
              <a:t>Z jednego obszernego pliku możemy wygenerować 3 różne komunikaty za jednym razem.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Poziom 1: E-mail do pracowników (Najbardziej szczegółowy)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Instrukcja operacyjna: konkretne wytyczne krok po kroku, zakres odpowiedzialności i terminy.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Poziom 2: Strona WWW / Ogłoszenie (Średnia długość)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Oficjalny komunikat: zwięzły podgląd najważniejszych zmian dla studentów i otoczenia uczelni.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Poziom 3: </a:t>
            </a:r>
            <a:r>
              <a:rPr lang="en-US" b="1" noProof="0" dirty="0"/>
              <a:t>Social Media</a:t>
            </a:r>
            <a:r>
              <a:rPr lang="pl-PL" b="1" dirty="0"/>
              <a:t> / Newsletter (Maksymalny skrót)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Najważniejsze fakty w pigułce: lekki język, wypunktowania i tylko kluczowe daty.</a:t>
            </a:r>
          </a:p>
        </p:txBody>
      </p:sp>
    </p:spTree>
    <p:extLst>
      <p:ext uri="{BB962C8B-B14F-4D97-AF65-F5344CB8AC3E}">
        <p14:creationId xmlns:p14="http://schemas.microsoft.com/office/powerpoint/2010/main" val="1445160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46898A2-CF50-3D84-E10D-904968D11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Praca z trudnymi plikami: skany, skomplikowane PDF-y i tabele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3D703A2-7FA0-E27A-4112-CA141177A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Jakość skanu (OCR):</a:t>
            </a:r>
            <a:r>
              <a:rPr lang="pl-PL" dirty="0"/>
              <a:t> Jak AI radzi sobie ze skanowanymi pismami i pieczątkami (wskazówka: zawsze proś o weryfikację czytelności tekstu).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Wielostronicowe tabele w PDF:</a:t>
            </a:r>
            <a:r>
              <a:rPr lang="pl-PL" dirty="0"/>
              <a:t> Co robić, gdy tabela „rozrywa się” na przełomie stron w pliku źródłowym.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Formatowanie wstępne:</a:t>
            </a:r>
            <a:r>
              <a:rPr lang="pl-PL" dirty="0"/>
              <a:t> Dlaczego czasem warto załączyć plik w formacie DOCX/XLSX zamiast słabej jakości skanu PDF.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742916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096AF4B-F062-55D3-EBCE-6D162263E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800" b="0" dirty="0"/>
              <a:t>Porównywanie dokumentów (Wersja A vs Wersja B)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16160D4-29E3-9D6B-4E6F-612CE8F91B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30000"/>
              </a:lnSpc>
            </a:pPr>
            <a:r>
              <a:rPr lang="pl-PL" b="1" dirty="0"/>
              <a:t>Zastosowanie:</a:t>
            </a:r>
            <a:r>
              <a:rPr lang="pl-PL" dirty="0"/>
              <a:t> Nowa vs stara wersja regulaminu, porównanie dwóch ofert w przetargu, analiza poprawek w projekcie uchwały.</a:t>
            </a:r>
          </a:p>
          <a:p>
            <a:pPr lvl="0">
              <a:lnSpc>
                <a:spcPct val="130000"/>
              </a:lnSpc>
            </a:pPr>
            <a:r>
              <a:rPr lang="pl-PL" b="1" dirty="0"/>
              <a:t>Wzór prompta porównawczego:</a:t>
            </a:r>
            <a:endParaRPr lang="pl-PL" dirty="0"/>
          </a:p>
          <a:p>
            <a:pPr lvl="1">
              <a:lnSpc>
                <a:spcPct val="130000"/>
              </a:lnSpc>
            </a:pPr>
            <a:r>
              <a:rPr lang="pl-PL" i="1" dirty="0"/>
              <a:t>„Wczytaj Plik 1 (stary) i Plik 2 (nowy). Przygotuj tabelę różnic ze wskazaniem: Co zmieniono? Co usunięto? Co dodano nowego?”</a:t>
            </a:r>
            <a:endParaRPr lang="pl-PL" dirty="0"/>
          </a:p>
          <a:p>
            <a:pPr lvl="0">
              <a:lnSpc>
                <a:spcPct val="130000"/>
              </a:lnSpc>
            </a:pPr>
            <a:r>
              <a:rPr lang="pl-PL" b="1" dirty="0"/>
              <a:t>Zysk:</a:t>
            </a:r>
            <a:r>
              <a:rPr lang="pl-PL" dirty="0"/>
              <a:t> Oszczędność czasu na czytaniu kilkudziesięciu stron zastosowanych zmian w nowelizacjach zarządzeń Rektora.</a:t>
            </a:r>
          </a:p>
          <a:p>
            <a:pPr>
              <a:lnSpc>
                <a:spcPct val="13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098708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534BDE-7EE6-7714-702D-EE5CFB895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Budowanie bazy wiedzy w </a:t>
            </a:r>
            <a:r>
              <a:rPr lang="pl-PL" b="0" err="1"/>
              <a:t>NotebookLM</a:t>
            </a:r>
            <a:endParaRPr lang="pl-PL" b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77B47E0-601A-D235-F829-AF7182CEC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noProof="0" dirty="0"/>
              <a:t>NotebookLM</a:t>
            </a:r>
            <a:r>
              <a:rPr lang="pl-PL" dirty="0"/>
              <a:t> to darmowe narzędzie Google dedykowane pracy z dokumentami. Działa w oparciu o tzw. </a:t>
            </a:r>
            <a:r>
              <a:rPr lang="en-US" b="1" noProof="0" dirty="0"/>
              <a:t>grounding</a:t>
            </a:r>
            <a:r>
              <a:rPr lang="pl-PL" dirty="0"/>
              <a:t> – odpowiada </a:t>
            </a:r>
            <a:r>
              <a:rPr lang="pl-PL" b="1" dirty="0"/>
              <a:t>wyłącznie</a:t>
            </a:r>
            <a:r>
              <a:rPr lang="pl-PL" dirty="0"/>
              <a:t> na podstawie wgranych materiałów.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Jeśli informacji nie ma w Twoich plikach asystent nie zmyśli jej, lecz uczciwie o tym poinformuje.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dirty="0">
                <a:hlinkClick r:id="rId2"/>
              </a:rPr>
              <a:t>Adres do narzędzia </a:t>
            </a:r>
            <a:r>
              <a:rPr lang="pl-PL" dirty="0" err="1">
                <a:hlinkClick r:id="rId2"/>
              </a:rPr>
              <a:t>NotebookLM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6147194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61795DF-A2AC-9BE6-A6AE-F4435869E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Zastosowania w administracji lub dydaktyce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B2DFA9C-5BE6-A828-7A90-69CD4BFD86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pl-PL" b="1" dirty="0"/>
              <a:t>Baza regulaminów:</a:t>
            </a:r>
            <a:r>
              <a:rPr lang="pl-PL" dirty="0"/>
              <a:t> Regulamin studiów, procedury dyplomowania, ZFŚS w jednym miejscu.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Organizacja wydarzeń:</a:t>
            </a:r>
            <a:r>
              <a:rPr lang="pl-PL" dirty="0"/>
              <a:t> Wgrywasz program konferencji, maile i ustalenia, a potem pytasz o dowolny szczegół.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Dydaktyka i prywata:</a:t>
            </a:r>
            <a:r>
              <a:rPr lang="pl-PL" dirty="0"/>
              <a:t> Porządkowanie własnych materiałów, notatek, sylabusów czy projektów.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99041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BC6133C-0615-4CE4-9132-37E609A9BD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6B4E57A8-4CBB-5BC7-0A96-D86009E11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4" y="525982"/>
            <a:ext cx="4282983" cy="1200361"/>
          </a:xfrm>
        </p:spPr>
        <p:txBody>
          <a:bodyPr anchor="b">
            <a:normAutofit/>
          </a:bodyPr>
          <a:lstStyle/>
          <a:p>
            <a:r>
              <a:rPr lang="pl-PL" sz="3100" b="0" dirty="0"/>
              <a:t>Od dokumentu do wizualizacji w 1 kliknięcie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0489DA0-CC53-F1F0-7D66-F41C77A5E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66" y="2031101"/>
            <a:ext cx="4282984" cy="351194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en-US" sz="2000" noProof="0" dirty="0"/>
              <a:t>NotebookLM</a:t>
            </a:r>
            <a:r>
              <a:rPr lang="pl-PL" sz="2000" dirty="0"/>
              <a:t> to nie tylko czat – to wbudowane studio automatycznie przekształcające wgrane regulaminy, uchwały i analizy w gotowe formy graficzne, strukturalne i dydaktyczne. Bez ręcznego przepisywania i rysowania schematów.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az 4" descr="Zrzut ekranu przedstawiający interfejs użytkownika z dziewięcioma kolorowymi przyciskami funkcyjnymi, każdy z etykietą opisującą różne typy dokumentów i narzędzi, takie jak &quot;Podsumowanie&quot; „Prezentacja”, &quot;Mapa myśli&quot; „Raporty”, &quot;Fiszki&quot;, &quot;Test&quot;, &quot;Infografika&quot; czy „Tabela danych”.">
            <a:extLst>
              <a:ext uri="{FF2B5EF4-FFF2-40B4-BE49-F238E27FC236}">
                <a16:creationId xmlns:a16="http://schemas.microsoft.com/office/drawing/2014/main" id="{D87B9986-C7C6-4EC1-BE6D-6A9CAAD7D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7738" y="2123646"/>
            <a:ext cx="5628018" cy="237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60069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F61A8DD-AA31-74C0-B1AE-0F3EAA171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Co możesz automatycznie wygenerować z załączonych plików?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F49C717-B7C2-F2AF-4614-0785DCC30E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Mapy myśli &amp; Infografiki</a:t>
            </a:r>
            <a:r>
              <a:rPr lang="pl-PL" dirty="0"/>
              <a:t> – wizualizacja złożonych procedur (np. ścieżka odwoławcza studenta lub krok po kroku procedura wnioskowania o ZFŚS).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Tabele danych</a:t>
            </a:r>
            <a:r>
              <a:rPr lang="pl-PL" dirty="0"/>
              <a:t> – automatyczny wyciąg kluczowych liczb, terminów i warunków z chaotycznego tekstu do przejrzystej struktury tabelarycznej.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Prezentacje &amp; Raporty</a:t>
            </a:r>
            <a:r>
              <a:rPr lang="pl-PL" dirty="0"/>
              <a:t> – gotowy szkielet slajdów lub formalne podsumowanie wykonawcze (</a:t>
            </a:r>
            <a:r>
              <a:rPr lang="en-US" i="1" noProof="0" dirty="0"/>
              <a:t>Executive Summary</a:t>
            </a:r>
            <a:r>
              <a:rPr lang="pl-PL" dirty="0"/>
              <a:t>) gotowe do przedstawienia przełożonym.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Podsumowania (Audio / Wideo / Tekst)</a:t>
            </a:r>
            <a:r>
              <a:rPr lang="pl-PL" dirty="0"/>
              <a:t> – generowanie krótkich syntez materiału (np. w formie głosowego </a:t>
            </a:r>
            <a:r>
              <a:rPr lang="pl-PL" dirty="0" err="1"/>
              <a:t>podcastu</a:t>
            </a:r>
            <a:r>
              <a:rPr lang="pl-PL" dirty="0"/>
              <a:t>), idealnych do szybkiego zapoznania się z nowym zarządzeniem.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Testy &amp; Fiszki</a:t>
            </a:r>
            <a:r>
              <a:rPr lang="pl-PL" dirty="0"/>
              <a:t> – gotowe materiały weryfikujące wiedzę z regulaminu (przydatne przy wdrażaniu nowych pracowników lub przygotowywaniu materiałów dla studentów).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8033223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033B28E-6D4E-483F-13C0-A33B6AC12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 dirty="0"/>
              <a:t>Wygenerowane podsumowanie wideo</a:t>
            </a:r>
          </a:p>
        </p:txBody>
      </p:sp>
      <p:pic>
        <p:nvPicPr>
          <p:cNvPr id="6" name="media1" descr="Film przedstawia w skrótowy sposób porady dla studentów dotyczące najważniejszych kwestii wynikających z Regulaminu studiów oraz instrukcji logowania do USOSa.">
            <a:hlinkClick r:id="" action="ppaction://media"/>
            <a:extLst>
              <a:ext uri="{FF2B5EF4-FFF2-40B4-BE49-F238E27FC236}">
                <a16:creationId xmlns:a16="http://schemas.microsoft.com/office/drawing/2014/main" id="{146FA1CB-3C01-4FB7-E264-302A365C2CC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03043" y="1690688"/>
            <a:ext cx="8185913" cy="4604472"/>
          </a:xfrm>
        </p:spPr>
      </p:pic>
    </p:spTree>
    <p:extLst>
      <p:ext uri="{BB962C8B-B14F-4D97-AF65-F5344CB8AC3E}">
        <p14:creationId xmlns:p14="http://schemas.microsoft.com/office/powerpoint/2010/main" val="203062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6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BAD76F3E-3A97-486B-B402-44400A8B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FE265057-0091-9301-6C3A-03A0FEBD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93788"/>
            <a:ext cx="10506455" cy="29672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z="8000" b="0" kern="1200" noProof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Wygenerowane podsumowanie audio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C27BFBC6-2620-AB85-6E7E-9BABD9959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29707" y="4619624"/>
            <a:ext cx="1417996" cy="10382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pl-PL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ODSŁUCH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91F6B52-91F4-4AEB-B6DB-29FEBCF28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4331166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CD6F061-7C53-44F4-9794-953DB70A4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46882" y="2348839"/>
            <a:ext cx="54864" cy="39467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95006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0CC39EE-0BF7-38B9-98C2-F841BCE35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Tworzenie własnego notatnika wiedzy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0AA9998-AA84-24AC-CBDA-8E6744CE7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Krok 1:</a:t>
            </a:r>
            <a:r>
              <a:rPr lang="pl-PL" dirty="0"/>
              <a:t> Otwierasz </a:t>
            </a:r>
            <a:r>
              <a:rPr lang="pl-PL" dirty="0" err="1"/>
              <a:t>NotebookLM</a:t>
            </a:r>
            <a:r>
              <a:rPr lang="pl-PL" dirty="0"/>
              <a:t> i tworzysz notatnik, np. [Obsługa_Toku_Studiów_2026].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Krok 2:</a:t>
            </a:r>
            <a:r>
              <a:rPr lang="pl-PL" dirty="0"/>
              <a:t> Wgrywasz komplety plików: Regulamin Studiów, Zarządzenia Rektora, Instrukcje USOS.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Krok 3:</a:t>
            </a:r>
            <a:r>
              <a:rPr lang="pl-PL" dirty="0"/>
              <a:t> Odpytujesz bazę językiem naturalnym, a narzędzie podaje odpowiedzi z odnośnikami (cytatami) do konkretnych stron i paragrafów.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410242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B78976A-0B15-6C4F-1676-D108129D3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Higiena źródeł w </a:t>
            </a:r>
            <a:r>
              <a:rPr lang="pl-PL" b="0" dirty="0" err="1">
                <a:solidFill>
                  <a:srgbClr val="FFFFFF"/>
                </a:solidFill>
              </a:rPr>
              <a:t>NotebookLM</a:t>
            </a:r>
            <a:endParaRPr lang="pl-PL" b="0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7A1F163-43A1-E002-6AA8-D0499BE6E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/>
          </a:bodyPr>
          <a:lstStyle/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b="1" dirty="0"/>
              <a:t>Nazewnictwo plików ma znaczenie:</a:t>
            </a:r>
            <a:r>
              <a:rPr lang="pl-PL" dirty="0"/>
              <a:t> Stosuj jasne nazwy (np. 2026_Uchwala_Rektora_ZFSS.pdf zamiast scan1234.pdf).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b="1" dirty="0"/>
              <a:t>Zarządzanie wersjami:</a:t>
            </a:r>
            <a:r>
              <a:rPr lang="pl-PL" dirty="0"/>
              <a:t> Usuwaj przedawnione pliki z notatnika, gdy wchodzi nowe zarządzenie.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b="1" dirty="0"/>
              <a:t>Limit źródeł:</a:t>
            </a:r>
            <a:r>
              <a:rPr lang="pl-PL" dirty="0"/>
              <a:t> Do 50 dokumentów w jednym notatniku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442921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183A2B-1F56-688D-A5B2-B6998DEFB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Szybka weryfikacja przy nietypowych lub trudnych przypadkach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8A11C07-C5E5-40C6-4B09-7321CB289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Problem:</a:t>
            </a:r>
            <a:r>
              <a:rPr lang="pl-PL" dirty="0"/>
              <a:t> Student złożył wniosek o wznowienie studiów i uznanie efektów uczenia się po 4 latach przerwy. Czy przepisy na to zezwalają?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Pytanie do </a:t>
            </a:r>
            <a:r>
              <a:rPr lang="en-US" b="1" noProof="0" dirty="0"/>
              <a:t>NotebookLM</a:t>
            </a:r>
            <a:r>
              <a:rPr lang="pl-PL" b="1" dirty="0"/>
              <a:t>: </a:t>
            </a:r>
            <a:r>
              <a:rPr lang="pl-PL" dirty="0"/>
              <a:t>"Przeanalizuj wgrany Regulamin Studiów pod kątem wznowienia studiów po przerwie dłuższej niż 3 lata.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Czy jest to dopuszczalne i na czyj wniosek?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Jakie są wymagane formalności i terminy?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Wskaż dokładny numer paragrafu oraz zacytuj kluczowe zdanie z aktu prawnego.„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Ponadto możesz od razu utworzyć wiadomość, która będzie odpowiedzią dla studenta.</a:t>
            </a:r>
          </a:p>
        </p:txBody>
      </p:sp>
    </p:spTree>
    <p:extLst>
      <p:ext uri="{BB962C8B-B14F-4D97-AF65-F5344CB8AC3E}">
        <p14:creationId xmlns:p14="http://schemas.microsoft.com/office/powerpoint/2010/main" val="202909610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CD8413F-08A3-CB0C-A62E-FD9F19E91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Praca z cytatami i weryfikacja odnośników w </a:t>
            </a:r>
            <a:r>
              <a:rPr lang="en-US" b="0" noProof="0" dirty="0"/>
              <a:t>NotebookLM</a:t>
            </a:r>
            <a:endParaRPr lang="pl-PL" b="0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FA794F4-425A-F30E-16F9-35D22B897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pl-PL" b="1" dirty="0"/>
              <a:t>Klikalne przypisy:</a:t>
            </a:r>
            <a:r>
              <a:rPr lang="pl-PL" dirty="0"/>
              <a:t> Każde zdanie odpowiedzi </a:t>
            </a:r>
            <a:r>
              <a:rPr lang="pl-PL" dirty="0" err="1"/>
              <a:t>NotebookLM</a:t>
            </a:r>
            <a:r>
              <a:rPr lang="pl-PL" dirty="0"/>
              <a:t> posiada cyfrę odnośnika.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Weryfikacja 1-kliknięciem:</a:t>
            </a:r>
            <a:r>
              <a:rPr lang="pl-PL" dirty="0"/>
              <a:t> Kliknięcie przenosi bezpośrednio do dokładnego akapitu w Twoim pliku po prawej stronie.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Ścieżka dowodowa:</a:t>
            </a:r>
            <a:r>
              <a:rPr lang="pl-PL" dirty="0"/>
              <a:t> Możliwość skopiowania odpowiedzi wraz z dokładnym cytatem prawnym bezpośrednio do uzasadnienia decyzji.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844215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6640BA-3586-27FB-6575-86C716FAA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Gdzie jeszcze przydaje się </a:t>
            </a:r>
            <a:r>
              <a:rPr lang="pl-PL" b="0" err="1"/>
              <a:t>NotebookLM</a:t>
            </a:r>
            <a:r>
              <a:rPr lang="pl-PL" b="0"/>
              <a:t>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E265518-5903-6B87-0E08-7407CA988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b="1" noProof="0" dirty="0"/>
              <a:t>Onboarding</a:t>
            </a:r>
            <a:r>
              <a:rPr lang="pl-PL" b="1" dirty="0"/>
              <a:t> pracownika - </a:t>
            </a:r>
            <a:r>
              <a:rPr lang="pl-PL" dirty="0"/>
              <a:t>Nowa osoba w sekretariacie zadaje pytania bezpośrednio do zasilonego notatnika bez konieczności pytania doświadczonych osób o każdy szczegół.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Praca dydaktyczna - </a:t>
            </a:r>
            <a:r>
              <a:rPr lang="pl-PL" dirty="0"/>
              <a:t>Wgrywasz 10 publikacji naukowych lub sylabusów i prosisz o przygotowanie porównania lub pytań egzaminacyjnych dla studentów.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Zastosowania prywatne - </a:t>
            </a:r>
            <a:r>
              <a:rPr lang="pl-PL" dirty="0"/>
              <a:t>Organizacja podróży, analiza umów kredytowych/najmu, porządkowanie dokumentów domowych lub materiałów ze studiów podyplomowych.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>
              <a:lnSpc>
                <a:spcPct val="14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8646139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31A8696-F4C7-0273-3F80-3DC406C25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Tworzenie wewnętrznych przewodników i bazy FAQ dla biura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FF34A6A-40F0-1E11-10FB-97679E8E8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Generowanie FAQ jednym promptem:</a:t>
            </a:r>
            <a:r>
              <a:rPr lang="pl-PL" dirty="0"/>
              <a:t> </a:t>
            </a:r>
            <a:r>
              <a:rPr lang="pl-PL" i="1" dirty="0"/>
              <a:t>„Na podstawie wgranych 8 regulaminów stwórz listę 15 najczęstszych pytań i odpowiedzi dla nowego studenta/pracownika”</a:t>
            </a:r>
            <a:r>
              <a:rPr lang="pl-PL" dirty="0"/>
              <a:t>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Podział na role:</a:t>
            </a:r>
            <a:r>
              <a:rPr lang="pl-PL" dirty="0"/>
              <a:t> Wygenerowanie osobnego zestawu instrukcji dla studenta, wykładowcy i sekretariatu.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Standaryzacja odpowiedzi:</a:t>
            </a:r>
            <a:r>
              <a:rPr lang="pl-PL" dirty="0"/>
              <a:t> Całe biuro odpowiada na pytania w ten sam, poprawny sposób.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1660892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E25ACD6-F220-CA8E-639E-3858D838C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noProof="0" dirty="0"/>
              <a:t>NotebookLM</a:t>
            </a:r>
            <a:r>
              <a:rPr lang="pl-PL" b="0" dirty="0"/>
              <a:t> vs standardowy czat AI</a:t>
            </a:r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99888810-54F1-5ED1-3D45-1C35F42B75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7092518"/>
              </p:ext>
            </p:extLst>
          </p:nvPr>
        </p:nvGraphicFramePr>
        <p:xfrm>
          <a:off x="838200" y="1860884"/>
          <a:ext cx="10515599" cy="4617246"/>
        </p:xfrm>
        <a:graphic>
          <a:graphicData uri="http://schemas.openxmlformats.org/drawingml/2006/table">
            <a:tbl>
              <a:tblPr firstRow="1" firstCol="1">
                <a:tableStyleId>{5940675A-B579-460E-94D1-54222C63F5DA}</a:tableStyleId>
              </a:tblPr>
              <a:tblGrid>
                <a:gridCol w="2307684">
                  <a:extLst>
                    <a:ext uri="{9D8B030D-6E8A-4147-A177-3AD203B41FA5}">
                      <a16:colId xmlns:a16="http://schemas.microsoft.com/office/drawing/2014/main" val="3693041441"/>
                    </a:ext>
                  </a:extLst>
                </a:gridCol>
                <a:gridCol w="3845466">
                  <a:extLst>
                    <a:ext uri="{9D8B030D-6E8A-4147-A177-3AD203B41FA5}">
                      <a16:colId xmlns:a16="http://schemas.microsoft.com/office/drawing/2014/main" val="3099463059"/>
                    </a:ext>
                  </a:extLst>
                </a:gridCol>
                <a:gridCol w="4362449">
                  <a:extLst>
                    <a:ext uri="{9D8B030D-6E8A-4147-A177-3AD203B41FA5}">
                      <a16:colId xmlns:a16="http://schemas.microsoft.com/office/drawing/2014/main" val="365994959"/>
                    </a:ext>
                  </a:extLst>
                </a:gridCol>
              </a:tblGrid>
              <a:tr h="318957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Kryterium</a:t>
                      </a:r>
                      <a:endParaRPr lang="pl-PL" sz="1800" b="1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Standardowy Czat (</a:t>
                      </a:r>
                      <a:r>
                        <a:rPr lang="en-US" sz="1800" b="1" noProof="0" dirty="0">
                          <a:solidFill>
                            <a:srgbClr val="000000"/>
                          </a:solidFill>
                          <a:effectLst/>
                        </a:rPr>
                        <a:t>ChatGPT</a:t>
                      </a: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/</a:t>
                      </a:r>
                      <a:r>
                        <a:rPr lang="en-US" sz="1800" b="1" noProof="0" dirty="0">
                          <a:solidFill>
                            <a:srgbClr val="000000"/>
                          </a:solidFill>
                          <a:effectLst/>
                        </a:rPr>
                        <a:t>Gemini</a:t>
                      </a: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 /</a:t>
                      </a:r>
                      <a:r>
                        <a:rPr lang="en-US" sz="1800" b="1" noProof="0" dirty="0">
                          <a:solidFill>
                            <a:srgbClr val="000000"/>
                          </a:solidFill>
                          <a:effectLst/>
                        </a:rPr>
                        <a:t>Claude</a:t>
                      </a: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  <a:endParaRPr lang="pl-PL" sz="1800" b="1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en-US" sz="1800" b="1" noProof="0" dirty="0">
                          <a:solidFill>
                            <a:srgbClr val="000000"/>
                          </a:solidFill>
                          <a:effectLst/>
                        </a:rPr>
                        <a:t>NotebookLM</a:t>
                      </a: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 (Baza Wiedzy)</a:t>
                      </a:r>
                      <a:endParaRPr lang="pl-PL" sz="1800" b="1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2919003032"/>
                  </a:ext>
                </a:extLst>
              </a:tr>
              <a:tr h="558174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Główna rola</a:t>
                      </a:r>
                      <a:endParaRPr lang="pl-PL" sz="18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dirty="0">
                          <a:solidFill>
                            <a:srgbClr val="000000"/>
                          </a:solidFill>
                          <a:effectLst/>
                        </a:rPr>
                        <a:t>Szybkie pisanie, redagowanie, burza mózgów, krótkie pytania.</a:t>
                      </a:r>
                      <a:endParaRPr lang="pl-PL" sz="18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Analityka wielu dokumentów, budowanie stałej bazy przepisów.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3454422288"/>
                  </a:ext>
                </a:extLst>
              </a:tr>
              <a:tr h="558174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Źródło wiedzy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dirty="0">
                          <a:solidFill>
                            <a:srgbClr val="000000"/>
                          </a:solidFill>
                          <a:effectLst/>
                        </a:rPr>
                        <a:t>Cała wiedza modelu + 1-2 podpięte pliki w bieżącej rozmowie.</a:t>
                      </a:r>
                      <a:endParaRPr lang="pl-PL" sz="18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Wyłącznie</a:t>
                      </a: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 Twoje wgrane pliki (100% grounding, brak halucynacji).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896277035"/>
                  </a:ext>
                </a:extLst>
              </a:tr>
              <a:tr h="558174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Forma odpowiedzi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Generowanie gotowych tekstów, maili, opinii i pomysłów.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Precyzyjne odpowiedzi wraz z </a:t>
                      </a: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cytatami i klikalnymi odnośnikami</a:t>
                      </a: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 do stron.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2854845656"/>
                  </a:ext>
                </a:extLst>
              </a:tr>
              <a:tr h="558174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Kiedy użyć? (Przykład)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"Skróć tego maila", "Napisz życzenia dla emerytowanego profesora", "Popraw styl".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"Przeanalizuj 5 regulaminów UKW i znajdź procedurę wznowienia studiów".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3429343058"/>
                  </a:ext>
                </a:extLst>
              </a:tr>
              <a:tr h="558174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Ocena efektywności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>
                          <a:solidFill>
                            <a:srgbClr val="000000"/>
                          </a:solidFill>
                          <a:effectLst/>
                        </a:rPr>
                        <a:t>Szybki "motyl":</a:t>
                      </a:r>
                      <a:r>
                        <a:rPr lang="pl-PL" sz="1800" b="0">
                          <a:solidFill>
                            <a:srgbClr val="000000"/>
                          </a:solidFill>
                          <a:effectLst/>
                        </a:rPr>
                        <a:t> Gotowy wynik w 5 sekund bez tworzenia projektów.</a:t>
                      </a:r>
                      <a:endParaRPr lang="pl-PL" sz="1800" b="0" i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dirty="0">
                          <a:solidFill>
                            <a:srgbClr val="000000"/>
                          </a:solidFill>
                          <a:effectLst/>
                        </a:rPr>
                        <a:t>Mocna "armata":</a:t>
                      </a:r>
                      <a:r>
                        <a:rPr lang="pl-PL" sz="1800" b="0" dirty="0">
                          <a:solidFill>
                            <a:srgbClr val="000000"/>
                          </a:solidFill>
                          <a:effectLst/>
                        </a:rPr>
                        <a:t> Warta użycia, gdy dokumentów jest dużo i liczy się 0% błędu.</a:t>
                      </a:r>
                      <a:endParaRPr lang="pl-PL" sz="1800" b="0" i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9739" marR="79739" marT="39870" marB="39870" anchor="ctr"/>
                </a:tc>
                <a:extLst>
                  <a:ext uri="{0D108BD9-81ED-4DB2-BD59-A6C34878D82A}">
                    <a16:rowId xmlns:a16="http://schemas.microsoft.com/office/drawing/2014/main" val="1870367829"/>
                  </a:ext>
                </a:extLst>
              </a:tr>
            </a:tbl>
          </a:graphicData>
        </a:graphic>
      </p:graphicFrame>
      <p:sp>
        <p:nvSpPr>
          <p:cNvPr id="6" name="pole tekstowe 5">
            <a:extLst>
              <a:ext uri="{FF2B5EF4-FFF2-40B4-BE49-F238E27FC236}">
                <a16:creationId xmlns:a16="http://schemas.microsoft.com/office/drawing/2014/main" id="{7E0DE9ED-B5B5-02E1-64DB-766B1E202C3A}"/>
              </a:ext>
            </a:extLst>
          </p:cNvPr>
          <p:cNvSpPr txBox="1"/>
          <p:nvPr/>
        </p:nvSpPr>
        <p:spPr>
          <a:xfrm>
            <a:off x="838199" y="1458585"/>
            <a:ext cx="99363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>
                <a:solidFill>
                  <a:srgbClr val="000000"/>
                </a:solidFill>
              </a:rPr>
              <a:t>Jak uniknąć "strzelania z armaty do motyla"? Wybieraj narzędzie adekwatne do skali problemu.</a:t>
            </a:r>
          </a:p>
        </p:txBody>
      </p:sp>
    </p:spTree>
    <p:extLst>
      <p:ext uri="{BB962C8B-B14F-4D97-AF65-F5344CB8AC3E}">
        <p14:creationId xmlns:p14="http://schemas.microsoft.com/office/powerpoint/2010/main" val="416056780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BE60DD-0A23-999B-1772-EE3A7DC25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pl-PL" sz="4200" b="0" dirty="0"/>
              <a:t>Wprowadzenie do środowiska Canvas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CC86FD4-9B94-4779-0192-556DBAC97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en-US" sz="2200" b="1" noProof="0" dirty="0"/>
              <a:t>Gemini Canvas</a:t>
            </a:r>
            <a:r>
              <a:rPr lang="pl-PL" sz="2200" dirty="0"/>
              <a:t> to interaktywna przestrzeń robocza, która pozwala </a:t>
            </a:r>
            <a:r>
              <a:rPr lang="pl-PL" sz="2200" b="1" dirty="0"/>
              <a:t>wspólnie z AI tworzyć, edytować i rozwijać dokumenty, kod oraz interaktywne projekty</a:t>
            </a:r>
            <a:r>
              <a:rPr lang="pl-PL" sz="2200" dirty="0"/>
              <a:t>, zamiast prowadzić pracę wyłącznie w formie kolejnych wiadomości na czacie. Można m.in. zaznaczać fragmenty i zlecać ich zmianę, iteracyjnie poprawiać całość, tworzyć prototypy aplikacji i stron WWW, a także generować quizy, infografiki czy inne materiały.</a:t>
            </a:r>
          </a:p>
        </p:txBody>
      </p:sp>
    </p:spTree>
    <p:extLst>
      <p:ext uri="{BB962C8B-B14F-4D97-AF65-F5344CB8AC3E}">
        <p14:creationId xmlns:p14="http://schemas.microsoft.com/office/powerpoint/2010/main" val="264156884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A0F418F-311D-8397-A2A4-B31F9D3B0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Jak to wygląda?</a:t>
            </a:r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1A29E04-F11B-F2C3-8185-387753724EA6}"/>
              </a:ext>
            </a:extLst>
          </p:cNvPr>
          <p:cNvSpPr txBox="1"/>
          <p:nvPr/>
        </p:nvSpPr>
        <p:spPr>
          <a:xfrm>
            <a:off x="345673" y="4267200"/>
            <a:ext cx="3393959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/>
              <a:t>Podczas wpisywania prompta zaznacz narzędzie Canvas</a:t>
            </a:r>
          </a:p>
        </p:txBody>
      </p:sp>
      <p:pic>
        <p:nvPicPr>
          <p:cNvPr id="5" name="Obraz 4" descr="Zrzut ekranu przedstawia menu kontekstowe w aplikacji Google Gemini z opcjami przesyłania plików, tworzenia obrazu, filmu, muzyki oraz wyborem trybów pracy takich jak Canvas, Deep Research i Tryb nauki. Zaznaczona została opcja Canvas i widoczna jest także podpowiedź narzędzia Canvas z tekstem &quot;Koduj, pisz lub twórz prezentacje&quot;.">
            <a:extLst>
              <a:ext uri="{FF2B5EF4-FFF2-40B4-BE49-F238E27FC236}">
                <a16:creationId xmlns:a16="http://schemas.microsoft.com/office/drawing/2014/main" id="{2BE7B6A1-8B52-D811-ED74-013B3345F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86" y="1898083"/>
            <a:ext cx="3393959" cy="2369117"/>
          </a:xfrm>
          <a:prstGeom prst="rect">
            <a:avLst/>
          </a:prstGeom>
        </p:spPr>
      </p:pic>
      <p:pic>
        <p:nvPicPr>
          <p:cNvPr id="7" name="Symbol zastępczy zawartości 6" descr="Zrzut ekranu przedstawia okno rozmowy z Google Gemini. Został wpisany prompt: &quot;Utwórz dokument, w którym przygotujesz szkielet sprawozdania z Rady Kierunku Socjoinformatyka; dokument musi zawierać datę spotkania, skład rady, listę obecności, agendę spotkania, przebieg rady oraz listę załączników&quot;. Wygenerowana odpowiedź zawiera plik ze szkieletem dokumentu, który otwiera się w oknie po prawej stronie ekranu. Dokument zawiera sekcje do uzupełnienia, takie jak podstawowe informacje o spotkaniu, skład rady i lista obecności, z wyraźnym podziałem na role i pola do wpisania nazwisk oraz godzin.">
            <a:extLst>
              <a:ext uri="{FF2B5EF4-FFF2-40B4-BE49-F238E27FC236}">
                <a16:creationId xmlns:a16="http://schemas.microsoft.com/office/drawing/2014/main" id="{7E7137AD-89F3-4890-3A02-F6E404D80B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66983" y="1441192"/>
            <a:ext cx="7726358" cy="523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248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A361E99-155C-A954-8274-5E7759CF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pl-PL" b="0"/>
            </a:br>
            <a:r>
              <a:rPr lang="pl-PL" b="0"/>
              <a:t>Czat AI vs. </a:t>
            </a:r>
            <a:r>
              <a:rPr lang="en-US" b="0" noProof="0"/>
              <a:t>Gemini Canvas</a:t>
            </a:r>
            <a:endParaRPr lang="pl-PL" b="0"/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116BB929-E2BC-E214-0AD9-D77D070B28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6263597"/>
              </p:ext>
            </p:extLst>
          </p:nvPr>
        </p:nvGraphicFramePr>
        <p:xfrm>
          <a:off x="838200" y="2278999"/>
          <a:ext cx="10515600" cy="3265633"/>
        </p:xfrm>
        <a:graphic>
          <a:graphicData uri="http://schemas.openxmlformats.org/drawingml/2006/table">
            <a:tbl>
              <a:tblPr firstRow="1" firstCol="1">
                <a:tableStyleId>{5940675A-B579-460E-94D1-54222C63F5DA}</a:tableStyleId>
              </a:tblPr>
              <a:tblGrid>
                <a:gridCol w="2282270">
                  <a:extLst>
                    <a:ext uri="{9D8B030D-6E8A-4147-A177-3AD203B41FA5}">
                      <a16:colId xmlns:a16="http://schemas.microsoft.com/office/drawing/2014/main" val="685873"/>
                    </a:ext>
                  </a:extLst>
                </a:gridCol>
                <a:gridCol w="3759910">
                  <a:extLst>
                    <a:ext uri="{9D8B030D-6E8A-4147-A177-3AD203B41FA5}">
                      <a16:colId xmlns:a16="http://schemas.microsoft.com/office/drawing/2014/main" val="1242587486"/>
                    </a:ext>
                  </a:extLst>
                </a:gridCol>
                <a:gridCol w="4473420">
                  <a:extLst>
                    <a:ext uri="{9D8B030D-6E8A-4147-A177-3AD203B41FA5}">
                      <a16:colId xmlns:a16="http://schemas.microsoft.com/office/drawing/2014/main" val="246445490"/>
                    </a:ext>
                  </a:extLst>
                </a:gridCol>
              </a:tblGrid>
              <a:tr h="3642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Cecha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Standardowy Czat AI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en-US" sz="1800" b="1" kern="1200" noProof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Canvas</a:t>
                      </a: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en-US" sz="1800" b="1" kern="1200" noProof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Workspace</a:t>
                      </a: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przestrzeń robocza)</a:t>
                      </a:r>
                    </a:p>
                  </a:txBody>
                  <a:tcPr marL="142826" marR="142826" marT="107120" marB="107120" anchor="ctr"/>
                </a:tc>
                <a:extLst>
                  <a:ext uri="{0D108BD9-81ED-4DB2-BD59-A6C34878D82A}">
                    <a16:rowId xmlns:a16="http://schemas.microsoft.com/office/drawing/2014/main" val="2520752985"/>
                  </a:ext>
                </a:extLst>
              </a:tr>
              <a:tr h="3642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Tryb pracy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Kolejne wiadomości przewijane w dół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Interaktywny edytor po prawej stronie okna</a:t>
                      </a:r>
                    </a:p>
                  </a:txBody>
                  <a:tcPr marL="142826" marR="142826" marT="107120" marB="107120" anchor="ctr"/>
                </a:tc>
                <a:extLst>
                  <a:ext uri="{0D108BD9-81ED-4DB2-BD59-A6C34878D82A}">
                    <a16:rowId xmlns:a16="http://schemas.microsoft.com/office/drawing/2014/main" val="3280476449"/>
                  </a:ext>
                </a:extLst>
              </a:tr>
              <a:tr h="3642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Modyfikacje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Generowanie całego tekstu od nowa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Edycja tylko wybranego akapitu / zdania</a:t>
                      </a:r>
                    </a:p>
                  </a:txBody>
                  <a:tcPr marL="142826" marR="142826" marT="107120" marB="107120" anchor="ctr"/>
                </a:tc>
                <a:extLst>
                  <a:ext uri="{0D108BD9-81ED-4DB2-BD59-A6C34878D82A}">
                    <a16:rowId xmlns:a16="http://schemas.microsoft.com/office/drawing/2014/main" val="2190209475"/>
                  </a:ext>
                </a:extLst>
              </a:tr>
              <a:tr h="3642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Formatowanie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Częste rozjeżdżanie układu i tabel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Trwałe zachowanie struktur i nagłówków</a:t>
                      </a:r>
                    </a:p>
                  </a:txBody>
                  <a:tcPr marL="142826" marR="142826" marT="107120" marB="107120" anchor="ctr"/>
                </a:tc>
                <a:extLst>
                  <a:ext uri="{0D108BD9-81ED-4DB2-BD59-A6C34878D82A}">
                    <a16:rowId xmlns:a16="http://schemas.microsoft.com/office/drawing/2014/main" val="486529618"/>
                  </a:ext>
                </a:extLst>
              </a:tr>
              <a:tr h="3642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Eksport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Kopiuj / wklej z ryzykiem utraty stylu</a:t>
                      </a:r>
                    </a:p>
                  </a:txBody>
                  <a:tcPr marL="142826" marR="142826" marT="107120" marB="10712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buNone/>
                      </a:pPr>
                      <a:r>
                        <a:rPr lang="pl-PL" sz="18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Eksport 1-kliknięciem do </a:t>
                      </a:r>
                      <a:r>
                        <a:rPr lang="en-US" sz="1800" b="0" kern="1200" noProof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Google Docs</a:t>
                      </a:r>
                      <a:r>
                        <a:rPr lang="pl-PL" sz="1800" b="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Word</a:t>
                      </a:r>
                    </a:p>
                  </a:txBody>
                  <a:tcPr marL="142826" marR="142826" marT="107120" marB="107120" anchor="ctr"/>
                </a:tc>
                <a:extLst>
                  <a:ext uri="{0D108BD9-81ED-4DB2-BD59-A6C34878D82A}">
                    <a16:rowId xmlns:a16="http://schemas.microsoft.com/office/drawing/2014/main" val="28975583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68911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658215-9DE9-C9AE-1BB9-7C7AAC24B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Podział ekranu w środowisku </a:t>
            </a:r>
            <a:r>
              <a:rPr lang="en-US" b="0" noProof="0"/>
              <a:t>Canvas</a:t>
            </a:r>
            <a:endParaRPr lang="pl-PL" b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69D4A07-F009-4744-A072-8E7E0E0B9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Lewa strefa:</a:t>
            </a:r>
            <a:r>
              <a:rPr lang="pl-PL" dirty="0"/>
              <a:t> Okno dyskusji – tu wpisujesz polecenia, podajesz wytyczne, wklejasz dane.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Prawa strefa:</a:t>
            </a:r>
            <a:r>
              <a:rPr lang="pl-PL" dirty="0"/>
              <a:t> Żywy dokument, przestrzeń tekstowa. Widzisz na bieżąco powstające pismo, tabelę, raport, kod, prezentację.</a:t>
            </a:r>
          </a:p>
          <a:p>
            <a:pPr lvl="0">
              <a:lnSpc>
                <a:spcPct val="150000"/>
              </a:lnSpc>
            </a:pPr>
            <a:endParaRPr lang="pl-PL" dirty="0"/>
          </a:p>
          <a:p>
            <a:pPr marL="0" lvl="0" indent="0">
              <a:lnSpc>
                <a:spcPct val="150000"/>
              </a:lnSpc>
              <a:buNone/>
            </a:pPr>
            <a:endParaRPr lang="pl-PL" b="1" dirty="0"/>
          </a:p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Praca jak w edytorze:</a:t>
            </a:r>
            <a:r>
              <a:rPr lang="pl-PL" dirty="0"/>
              <a:t> Możesz wnieść poprawkę ręcznie edytując tekst po prawej stronie, lub poprosić AI o korektę konkretnego fragmentu.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8518610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4B8FF4-6E2A-F226-7EDD-32F9DEA51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Pierwszy prompt w Canvas: Od czego zacząć budowanie dokumentu?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A2D6C7B-E5BD-AC5D-FD74-556E1D15C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Nie każ pisać wszystkiego od razu:</a:t>
            </a:r>
            <a:r>
              <a:rPr lang="pl-PL" dirty="0"/>
              <a:t> Zacznij od prośby o sam szkielet / spis treści.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Używaj zmiennych w klamrach:</a:t>
            </a:r>
            <a:r>
              <a:rPr lang="pl-PL" dirty="0"/>
              <a:t> Nakaż AI wstawianie znaczników np. [DATA_POSIEDZENIA], [NAZWISKO_STUDENTA], [KWOTA].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Instrukcja strukturalna:</a:t>
            </a:r>
            <a:r>
              <a:rPr lang="pl-PL" dirty="0"/>
              <a:t> </a:t>
            </a:r>
            <a:r>
              <a:rPr lang="pl-PL" i="1" dirty="0"/>
              <a:t>„Stwórz szablon uchwały zawierający nagłówek, podstawę prawną, paragrafy merytoryczne i miejsce na podpis”</a:t>
            </a:r>
            <a:r>
              <a:rPr lang="pl-PL" dirty="0"/>
              <a:t>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0959296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EC7165E-DEF2-5F68-BE56-2EAD8DAFE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Kiedy warto korzystać z </a:t>
            </a:r>
            <a:r>
              <a:rPr lang="en-US" b="0" noProof="0" err="1"/>
              <a:t>Canvasa</a:t>
            </a:r>
            <a:r>
              <a:rPr lang="pl-PL" b="0"/>
              <a:t>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CACBBA1-81B5-CFFE-AB24-F76EEBD03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40000"/>
              </a:lnSpc>
            </a:pPr>
            <a:r>
              <a:rPr lang="pl-PL" b="1" dirty="0"/>
              <a:t>Pisma formalne wymagające wielu poprawek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Np.: Odpowiedzi na wnioski, decyzje administracyjne, oficjalne pisma do ministerstwa lub partnerów zewnętrznych.</a:t>
            </a:r>
          </a:p>
          <a:p>
            <a:pPr>
              <a:lnSpc>
                <a:spcPct val="140000"/>
              </a:lnSpc>
            </a:pPr>
            <a:r>
              <a:rPr lang="pl-PL" b="1" dirty="0"/>
              <a:t>Złożone tabele i zestawienia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Np.: Siatki godzin, zestawienia wniosków, wykazy </a:t>
            </a:r>
            <a:r>
              <a:rPr lang="pl-PL" dirty="0" err="1"/>
              <a:t>sal</a:t>
            </a:r>
            <a:r>
              <a:rPr lang="pl-PL" dirty="0"/>
              <a:t> czy budżety wydziałowe wymagające precyzji.</a:t>
            </a:r>
          </a:p>
          <a:p>
            <a:pPr>
              <a:lnSpc>
                <a:spcPct val="140000"/>
              </a:lnSpc>
            </a:pPr>
            <a:r>
              <a:rPr lang="pl-PL" b="1" dirty="0"/>
              <a:t>Długie raporty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Sprawozdania z działalności, opisy do ewaluacji PKA, protokoły i projekty uchwał.</a:t>
            </a:r>
          </a:p>
          <a:p>
            <a:pPr>
              <a:lnSpc>
                <a:spcPct val="14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871908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4AB1AD95-56BB-E470-3406-B93D08DBC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pl-PL" sz="5400" b="0" dirty="0"/>
              <a:t>Zasady pracy w </a:t>
            </a:r>
            <a:r>
              <a:rPr lang="en-US" sz="5400" b="0" noProof="0" dirty="0" err="1"/>
              <a:t>Canvasie</a:t>
            </a:r>
            <a:endParaRPr lang="pl-PL" sz="5400" b="0" dirty="0"/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BC512B0-6825-F6FE-E295-E641026C0B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2200" b="1" dirty="0"/>
              <a:t>Edytuj punktowo (nie przegenerowuj) - </a:t>
            </a:r>
            <a:r>
              <a:rPr lang="pl-PL" sz="2200" dirty="0"/>
              <a:t>Jeśli nie podoba Ci się jeden akapit, zaznacz go myszką. Nie każ AI tworzyć całego dokumentu od nowa, oszczędzisz czas i styl.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2200" b="1" dirty="0"/>
              <a:t>Buduj dokument krok po kroku - </a:t>
            </a:r>
            <a:r>
              <a:rPr lang="pl-PL" sz="2200" dirty="0"/>
              <a:t>Zaczynaj od szkieletu i nagłówków. Następnie nakazuj AI stopniowe wypełnianie poszczególnych sekcji konkretnymi danymi.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2200" b="1" dirty="0"/>
              <a:t>Zapisuj kopie robocze </a:t>
            </a:r>
            <a:r>
              <a:rPr lang="pl-PL" sz="2200" dirty="0"/>
              <a:t>- Zadbaj o własne, niezależne wersjonowanie pliku, jeśli będziesz chciał wrócić do starszej wersji projektu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265179554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16B6185-CEED-9985-A615-0B6C80D1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Pętla iteracyjna: Ręczna edycja + Komendy AI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761B10A-ABDE-5678-529B-802103217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Hybrydowy tryb pracy: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AI tworzy szkic tekstu w prawym panelu.</a:t>
            </a:r>
          </a:p>
          <a:p>
            <a:pPr lvl="1">
              <a:lnSpc>
                <a:spcPct val="150000"/>
              </a:lnSpc>
            </a:pPr>
            <a:r>
              <a:rPr lang="pl-PL" dirty="0"/>
              <a:t>Ty dopisujesz ręcznie poprawki bezpośrednio w tekście.</a:t>
            </a:r>
          </a:p>
          <a:p>
            <a:pPr lvl="1">
              <a:lnSpc>
                <a:spcPct val="150000"/>
              </a:lnSpc>
            </a:pPr>
            <a:r>
              <a:rPr lang="pl-PL" dirty="0"/>
              <a:t>Zaznaczasz kursorom fragment i prosisz AI o wyszlifowanie stylu.</a:t>
            </a:r>
          </a:p>
          <a:p>
            <a:pPr lvl="1">
              <a:lnSpc>
                <a:spcPct val="150000"/>
              </a:lnSpc>
            </a:pPr>
            <a:endParaRPr lang="pl-PL" dirty="0"/>
          </a:p>
          <a:p>
            <a:pPr lvl="0">
              <a:lnSpc>
                <a:spcPct val="150000"/>
              </a:lnSpc>
            </a:pPr>
            <a:r>
              <a:rPr lang="pl-PL" b="1" dirty="0"/>
              <a:t>Bezpieczeństwo własnych dopisków:</a:t>
            </a:r>
            <a:r>
              <a:rPr lang="pl-PL" dirty="0"/>
              <a:t> AI nie nadpisze tego, co wpisałeś ręcznie, jeśli pracujesz na selekcji.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8325209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84959CC-8D97-2506-C737-956A242A0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Edycja zaznaczenia (</a:t>
            </a:r>
            <a:r>
              <a:rPr lang="en-US" b="0" noProof="0"/>
              <a:t>Inline prompts</a:t>
            </a:r>
            <a:r>
              <a:rPr lang="pl-PL" b="0"/>
              <a:t>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4440DFB-BF47-816E-1878-2836CAF73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20000"/>
              </a:lnSpc>
              <a:buNone/>
            </a:pPr>
            <a:r>
              <a:rPr lang="pl-PL" b="1" dirty="0"/>
              <a:t>Jak działa edycja selektywna w praktyce?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pl-PL" dirty="0"/>
              <a:t>Zaznaczasz kursorem myszy konkretny fragment tekstu w dokumencie po prawej stronie. Pojawia się małe okienko </a:t>
            </a:r>
            <a:r>
              <a:rPr lang="pl-PL" dirty="0" err="1"/>
              <a:t>promptu</a:t>
            </a:r>
            <a:r>
              <a:rPr lang="pl-PL" dirty="0"/>
              <a:t>, w którym wpisujemy proponowane zmiany np.: „Zamiast wypunktowania przedstaw ten tekst w formie rozbudowanego akapitu”.</a:t>
            </a:r>
          </a:p>
          <a:p>
            <a:pPr marL="0" indent="0">
              <a:lnSpc>
                <a:spcPct val="120000"/>
              </a:lnSpc>
              <a:buNone/>
            </a:pPr>
            <a:endParaRPr lang="pl-PL" dirty="0"/>
          </a:p>
        </p:txBody>
      </p:sp>
      <p:pic>
        <p:nvPicPr>
          <p:cNvPr id="5" name="Obraz 4" descr="Zrzut ekranu przedstawia zaznaczony fragment protokołu z posiedzenia, a pod spodem małe okienko promptu z widocznym fragmentem sugerowanych zmian.">
            <a:extLst>
              <a:ext uri="{FF2B5EF4-FFF2-40B4-BE49-F238E27FC236}">
                <a16:creationId xmlns:a16="http://schemas.microsoft.com/office/drawing/2014/main" id="{50C7A821-FB32-9B66-7470-905EA680C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257" y="4457124"/>
            <a:ext cx="5920853" cy="196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87627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5FD8099-94BA-40C6-0AF4-30F5D62EE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4600" b="0"/>
              <a:t>Zaawansowane przykłady </a:t>
            </a:r>
            <a:r>
              <a:rPr lang="en-US" sz="4600" b="0" noProof="0"/>
              <a:t>Inline Prompts</a:t>
            </a:r>
            <a:endParaRPr lang="pl-PL" sz="4600" b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674BE6B-9064-10E8-6535-1ECDC929B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dirty="0"/>
              <a:t>Przykłady poleceń dla zaznaczonego akapitu:</a:t>
            </a:r>
            <a:endParaRPr lang="pl-PL" sz="2200" dirty="0"/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dirty="0"/>
              <a:t>✏️ </a:t>
            </a:r>
            <a:r>
              <a:rPr lang="pl-PL" sz="2200" i="1" dirty="0"/>
              <a:t>„Przekształć ten akapit na język bardziej oficjalny/prawniczy.”</a:t>
            </a:r>
            <a:endParaRPr lang="pl-PL" sz="2200" dirty="0"/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dirty="0"/>
              <a:t>✂️ </a:t>
            </a:r>
            <a:r>
              <a:rPr lang="pl-PL" sz="2200" i="1" dirty="0"/>
              <a:t>„Skróć ten fragment do 2 zdań, zachowując powołanie na paragraf.”</a:t>
            </a:r>
            <a:endParaRPr lang="pl-PL" sz="2200" dirty="0"/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dirty="0"/>
              <a:t>🔄 </a:t>
            </a:r>
            <a:r>
              <a:rPr lang="pl-PL" sz="2200" i="1" dirty="0"/>
              <a:t>„Zmień formę bierną na aktywną (np. 'podjęto decyzję' ➔ 'Rada podjęła decyzję').”</a:t>
            </a:r>
            <a:endParaRPr lang="pl-PL" sz="2200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364204567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AA5C684-159B-41B1-6375-CB3C92F71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Przyciski szybkich akcji w </a:t>
            </a:r>
            <a:r>
              <a:rPr lang="en-US" b="0" noProof="0"/>
              <a:t>Canvas</a:t>
            </a:r>
            <a:endParaRPr lang="pl-PL" b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E9A6673-A975-8244-EEA4-109D930CA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746787" cy="435133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pl-PL" b="1" dirty="0"/>
              <a:t>Zmień długość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Użyj, gdy pismo lub odpowiedź wyszły zbyt rozwlekłe lub zbyt krótkie, możesz zmieniać długość w 5 stopniowej skali.</a:t>
            </a:r>
          </a:p>
          <a:p>
            <a:pPr>
              <a:lnSpc>
                <a:spcPct val="150000"/>
              </a:lnSpc>
            </a:pPr>
            <a:r>
              <a:rPr lang="pl-PL" b="1" dirty="0"/>
              <a:t>Zmień ton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Przełączaj styl między swobodnym (notatka wewnętrzna), a formalnym (pismo do ministerstwa czy mail do studenta).</a:t>
            </a:r>
          </a:p>
          <a:p>
            <a:pPr>
              <a:lnSpc>
                <a:spcPct val="150000"/>
              </a:lnSpc>
            </a:pPr>
            <a:r>
              <a:rPr lang="pl-PL" b="1" dirty="0"/>
              <a:t>Zasugeruj zmiany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Błyskawiczna korekta literówek, bocznych przecinków i spójności gramatycznej przed ostatecznym drukiem.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  <p:pic>
        <p:nvPicPr>
          <p:cNvPr id="5" name="Obraz 4" descr="Zrzut ekranu przedstawia fragment interfejsu użytkownika z opcjami edycji tekstu.">
            <a:extLst>
              <a:ext uri="{FF2B5EF4-FFF2-40B4-BE49-F238E27FC236}">
                <a16:creationId xmlns:a16="http://schemas.microsoft.com/office/drawing/2014/main" id="{26B3830E-CDC3-AEE5-3241-B0B2738A05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931"/>
          <a:stretch>
            <a:fillRect/>
          </a:stretch>
        </p:blipFill>
        <p:spPr>
          <a:xfrm>
            <a:off x="10084340" y="2155438"/>
            <a:ext cx="1634443" cy="157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0889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94E27F6-B4B8-2487-BFEC-BBA40FBF3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Zmiana tonu wypowiedzi w praktyce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6115CC4-D18E-A04F-709E-71D94FE11C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pl-PL" b="1" dirty="0"/>
              <a:t>Brudnopis w </a:t>
            </a:r>
            <a:r>
              <a:rPr lang="en-US" b="1" noProof="0" dirty="0"/>
              <a:t>Canvas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i="1" dirty="0"/>
              <a:t>„Kowalski prosi o zwrot kaucji za akademik, ale zniszczył meble i nie oddał klucza w terminie. Kierownik odmówił.”</a:t>
            </a:r>
          </a:p>
          <a:p>
            <a:pPr lvl="0">
              <a:lnSpc>
                <a:spcPct val="150000"/>
              </a:lnSpc>
            </a:pPr>
            <a:endParaRPr lang="pl-PL" dirty="0"/>
          </a:p>
          <a:p>
            <a:pPr lvl="0">
              <a:lnSpc>
                <a:spcPct val="150000"/>
              </a:lnSpc>
            </a:pPr>
            <a:r>
              <a:rPr lang="pl-PL" b="1" dirty="0"/>
              <a:t>Szybka akcja: Ton urzędowy:</a:t>
            </a:r>
            <a:r>
              <a:rPr lang="pl-PL" dirty="0"/>
              <a:t> </a:t>
            </a:r>
            <a:r>
              <a:rPr lang="pl-PL" i="1" dirty="0"/>
              <a:t>„W odpowiedzi na wniosek Pana [...] z dnia [...], Kierownik Akademika – działając na podstawie § 14 Regulaminu – podejmuje decyzję o odmowie zwrotu kaucji...”</a:t>
            </a: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0309755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1611D0-EF04-DF27-7611-144A35D58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Praca na tabelach w </a:t>
            </a:r>
            <a:r>
              <a:rPr lang="en-US" b="0" noProof="0" err="1"/>
              <a:t>Canvasie</a:t>
            </a:r>
            <a:endParaRPr lang="pl-PL" b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42E082B-93DA-2DAE-C95B-524D8487F2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pl-PL" dirty="0"/>
              <a:t>Brak zjawiska rozjeżdżania się kolumn podczas dopisywania nowych danych.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Szybkie polecenia dodawania kolumn (np. </a:t>
            </a:r>
            <a:r>
              <a:rPr lang="pl-PL" i="1" dirty="0"/>
              <a:t>"Dodaj kolumnę z uwagami"</a:t>
            </a:r>
            <a:r>
              <a:rPr lang="pl-PL" dirty="0"/>
              <a:t>).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Możliwość natychmiastowego eksportu tabeli do arkusza lub dokumentu.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2678255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8122EE3-13BA-8457-F36F-2783FAB8D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Przekształcanie nieustrukturyzowanego tekstu w czystą tabelę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CD25F69-90D9-2B7A-4143-80872A197D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Problem:</a:t>
            </a:r>
            <a:r>
              <a:rPr lang="pl-PL" dirty="0"/>
              <a:t> Długi e-mail lub protokół pełen nazwisk, dat, </a:t>
            </a:r>
            <a:r>
              <a:rPr lang="pl-PL" dirty="0" err="1"/>
              <a:t>sal</a:t>
            </a:r>
            <a:r>
              <a:rPr lang="pl-PL" dirty="0"/>
              <a:t> i przydzielonych zadań.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Polecenie w </a:t>
            </a:r>
            <a:r>
              <a:rPr lang="en-US" b="1" noProof="0" dirty="0"/>
              <a:t>Canvas</a:t>
            </a:r>
            <a:r>
              <a:rPr lang="pl-PL" b="1" dirty="0"/>
              <a:t>:</a:t>
            </a:r>
            <a:r>
              <a:rPr lang="pl-PL" dirty="0"/>
              <a:t> </a:t>
            </a:r>
            <a:r>
              <a:rPr lang="pl-PL" i="1" dirty="0"/>
              <a:t>„Przeanalizuj powyższy opis i stwórz na jego podstawie tabelę o kolumnach: [Osoba odpowiedzialna | Zadanie | Termin | Uwagi]”</a:t>
            </a:r>
            <a:r>
              <a:rPr lang="pl-PL" dirty="0"/>
              <a:t>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Operacje na tabeli:</a:t>
            </a:r>
            <a:r>
              <a:rPr lang="pl-PL" dirty="0"/>
              <a:t> Dodawanie nowych kolumn poleceniem w czacie bez psucia formatowania.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8754093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58285AB-792B-987A-068D-A67B29ADE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Agregacja danych do sprawozdania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81FD9EA-8517-1172-BFD6-1566898DAC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Analiza wyników i zestawień</a:t>
            </a:r>
          </a:p>
          <a:p>
            <a:pPr>
              <a:lnSpc>
                <a:spcPct val="150000"/>
              </a:lnSpc>
            </a:pPr>
            <a:r>
              <a:rPr lang="pl-PL" dirty="0"/>
              <a:t>Wklejasz surowe dane np. zestawienie liczby złożonych wniosków, wyniki ankiet czy wykaz wyjazdów.</a:t>
            </a:r>
          </a:p>
          <a:p>
            <a:pPr>
              <a:lnSpc>
                <a:spcPct val="150000"/>
              </a:lnSpc>
            </a:pPr>
            <a:r>
              <a:rPr lang="en-US" noProof="0" dirty="0"/>
              <a:t>Canvas</a:t>
            </a:r>
            <a:r>
              <a:rPr lang="pl-PL" dirty="0"/>
              <a:t> przetwarza surowy tekst/tabelę w zwięzłe podsumowanie z wyróżnieniem trendów i najważniejszych wniosków.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96893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9751CB-B3F8-35FA-3D42-262F3113F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Przyrostowe budowanie raportu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10FCC43-42A8-FE5B-C827-6D35277BD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Krok 1: Struktura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Wygenerowanie spisu treści i nagłówków rocznego sprawozdania jednostki lub opisu do PKA.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Krok 2: Wypełnianie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Sukcesywne dopisywanie informacji do kolejnych rozdziałów na podstawie dostarczanych plików.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  <a:p>
            <a:pPr marL="0" indent="0">
              <a:lnSpc>
                <a:spcPct val="140000"/>
              </a:lnSpc>
              <a:buNone/>
            </a:pPr>
            <a:r>
              <a:rPr lang="pl-PL" b="1" dirty="0"/>
              <a:t>Krok 3: Wnioski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pl-PL" dirty="0"/>
              <a:t>Generowanie podsumowania, syntezy i planów rozwoju na kolejny okres sprawozdawczy.</a:t>
            </a:r>
          </a:p>
        </p:txBody>
      </p:sp>
    </p:spTree>
    <p:extLst>
      <p:ext uri="{BB962C8B-B14F-4D97-AF65-F5344CB8AC3E}">
        <p14:creationId xmlns:p14="http://schemas.microsoft.com/office/powerpoint/2010/main" val="145908698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076F61B6-DAFD-1B9F-621B-FBCDFEBD1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pl-PL" sz="5400" b="0" dirty="0"/>
              <a:t>Metoda modułowa przy pisaniu obszernych sprawozdań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E52E33D-4EE2-99F2-DECE-570910212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dirty="0"/>
              <a:t>Generowanie sprawozdania rocznego w 4 krokach:</a:t>
            </a:r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i="1" dirty="0"/>
              <a:t>Etap 1:</a:t>
            </a:r>
            <a:r>
              <a:rPr lang="pl-PL" sz="2200" dirty="0"/>
              <a:t> Generowanie spisu treści i nagłówków.</a:t>
            </a:r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i="1" dirty="0"/>
              <a:t>Etap 2:</a:t>
            </a:r>
            <a:r>
              <a:rPr lang="pl-PL" sz="2200" dirty="0"/>
              <a:t> Wypełnianie Rozdziału I (Działalność dydaktyczna) na bazie Pliku A.</a:t>
            </a:r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i="1" dirty="0"/>
              <a:t>Etap 3:</a:t>
            </a:r>
            <a:r>
              <a:rPr lang="pl-PL" sz="2200" dirty="0"/>
              <a:t> Wypełnianie Rozdziału II (Osiągnięcia) na bazie Pliku B.</a:t>
            </a:r>
          </a:p>
          <a:p>
            <a:pPr marL="0" lv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i="1" dirty="0"/>
              <a:t>Etap 4:</a:t>
            </a:r>
            <a:r>
              <a:rPr lang="pl-PL" sz="2200" dirty="0"/>
              <a:t> Synteza i wnioski na koniec.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361648237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19AF66F-6A9B-7A50-4762-4A8649F1C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Ostateczna korekta kancelaryjna i stylistyka w </a:t>
            </a:r>
            <a:r>
              <a:rPr lang="en-US" b="0" noProof="0" dirty="0"/>
              <a:t>Canvas</a:t>
            </a:r>
            <a:endParaRPr lang="pl-PL" b="0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E9552CF-736A-2D0E-68FC-0577E15B2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Ostatni szlif przed eksportem:</a:t>
            </a:r>
            <a:r>
              <a:rPr lang="pl-PL" dirty="0"/>
              <a:t> Prompt korygujący dla gotowego tekstu.</a:t>
            </a:r>
          </a:p>
          <a:p>
            <a:pPr marL="0" lvl="0" indent="0">
              <a:lnSpc>
                <a:spcPct val="150000"/>
              </a:lnSpc>
              <a:buNone/>
            </a:pPr>
            <a:endParaRPr lang="pl-PL" b="1" dirty="0"/>
          </a:p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Wzór prompta korekcyjnego: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i="1" dirty="0"/>
              <a:t>„Przeczytaj cały dokument w </a:t>
            </a:r>
            <a:r>
              <a:rPr lang="en-US" i="1" noProof="0" dirty="0"/>
              <a:t>Canvas</a:t>
            </a:r>
            <a:r>
              <a:rPr lang="pl-PL" i="1" dirty="0"/>
              <a:t>. Wyeliminuj powtórzenia słów, popraw ewentualne interpunkcje, ujednolić formuły grzecznościowe i upewnij się, że styl jest w 100% zgodny z polszczyzną kancelaryjną.”</a:t>
            </a: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555347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DCE1920-FE3B-A50F-E8B6-6559BC0F5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noProof="0" dirty="0"/>
              <a:t>Checklista</a:t>
            </a:r>
            <a:r>
              <a:rPr lang="pl-PL" b="0" dirty="0"/>
              <a:t> weryfikacyjna przed podpisem i eksportem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946AF3D-09BB-539F-B4BD-15450275D3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476701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38000"/>
              </a:lnSpc>
              <a:buNone/>
            </a:pPr>
            <a:r>
              <a:rPr lang="pl-PL" dirty="0"/>
              <a:t>Zasada "Ekspert w pętli" (</a:t>
            </a:r>
            <a:r>
              <a:rPr lang="en-US" noProof="0" dirty="0"/>
              <a:t>Human in the Loop</a:t>
            </a:r>
            <a:r>
              <a:rPr lang="pl-PL" dirty="0"/>
              <a:t>) – AI generuje, ale odpowiedzialność za podpis ponosi pracownik.</a:t>
            </a:r>
          </a:p>
          <a:p>
            <a:pPr marL="0" indent="0">
              <a:lnSpc>
                <a:spcPct val="138000"/>
              </a:lnSpc>
              <a:buNone/>
            </a:pPr>
            <a:endParaRPr lang="pl-PL" dirty="0"/>
          </a:p>
          <a:p>
            <a:pPr marL="0" indent="0">
              <a:lnSpc>
                <a:spcPct val="138000"/>
              </a:lnSpc>
              <a:buNone/>
            </a:pPr>
            <a:r>
              <a:rPr lang="pl-PL" dirty="0"/>
              <a:t>Co sprawdzamy?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Fakty i dane</a:t>
            </a:r>
            <a:r>
              <a:rPr lang="pl-PL" dirty="0"/>
              <a:t> — czy informacje, liczby, daty, nazwiska i źródła są prawidłowe?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Brak halucynacji</a:t>
            </a:r>
            <a:r>
              <a:rPr lang="pl-PL" dirty="0"/>
              <a:t> — czy AI nie wymyśliło faktów, przepisów, źródeł lub cytatów?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Kontekst i sens</a:t>
            </a:r>
            <a:r>
              <a:rPr lang="pl-PL" dirty="0"/>
              <a:t> — czy treść jest logiczna i adekwatna do konkretnej sytuacji?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Kompletność</a:t>
            </a:r>
            <a:r>
              <a:rPr lang="pl-PL" dirty="0"/>
              <a:t> — czy nie brakuje istotnych informacji, załączników lub elementów dokumentu?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Poprawność językowa</a:t>
            </a:r>
            <a:r>
              <a:rPr lang="pl-PL" dirty="0"/>
              <a:t> — czy tekst jest zrozumiały, naturalny i wolny od błędów?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Formatowanie</a:t>
            </a:r>
            <a:r>
              <a:rPr lang="pl-PL" dirty="0"/>
              <a:t> — czy układ, tabele, nagłówki, numeracja i elementy graficzne są poprawne?</a:t>
            </a:r>
          </a:p>
          <a:p>
            <a:pPr marL="0" indent="0">
              <a:lnSpc>
                <a:spcPct val="138000"/>
              </a:lnSpc>
              <a:buNone/>
            </a:pPr>
            <a:r>
              <a:rPr lang="pl-PL" b="1" dirty="0"/>
              <a:t>Dostępność</a:t>
            </a:r>
            <a:r>
              <a:rPr lang="pl-PL" dirty="0"/>
              <a:t> — czy materiał spełnia wymagania dostępności, np. WCAG, jeśli ma być publikowany cyfrowo?</a:t>
            </a:r>
          </a:p>
        </p:txBody>
      </p:sp>
    </p:spTree>
    <p:extLst>
      <p:ext uri="{BB962C8B-B14F-4D97-AF65-F5344CB8AC3E}">
        <p14:creationId xmlns:p14="http://schemas.microsoft.com/office/powerpoint/2010/main" val="34450015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718A01C-0786-F126-A2F5-75A7F43FD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Eksport do Google </a:t>
            </a:r>
            <a:r>
              <a:rPr lang="pl-PL" b="0" err="1"/>
              <a:t>Docs</a:t>
            </a:r>
            <a:r>
              <a:rPr lang="pl-PL" b="0"/>
              <a:t> lub pobieranie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E329F0E-C77D-D185-10B0-30B6E753E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Eksport do </a:t>
            </a:r>
            <a:r>
              <a:rPr lang="en-US" b="1" noProof="0" dirty="0"/>
              <a:t>Google Docs</a:t>
            </a: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Jednym kliknięciem w prawym górnym rogu okna </a:t>
            </a:r>
            <a:r>
              <a:rPr lang="en-US" noProof="0" dirty="0"/>
              <a:t>Canvas</a:t>
            </a:r>
            <a:r>
              <a:rPr lang="pl-PL" dirty="0"/>
              <a:t> przesyłasz plik bezpośrednio do chmury uczelnianej.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Pobieranie jako DOCX / XLS / PPTX / PDF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Zachowujesz pełne formatowanie tabel, nagłówków i listy do dalszego obiegu.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8518282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2EA8D9-06E1-67CD-6E83-7BEA47B21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ytuł 6">
            <a:extLst>
              <a:ext uri="{FF2B5EF4-FFF2-40B4-BE49-F238E27FC236}">
                <a16:creationId xmlns:a16="http://schemas.microsoft.com/office/drawing/2014/main" id="{70F46B5C-E316-B76A-2155-B21EEC92B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1939159"/>
            <a:ext cx="7644627" cy="275108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kern="1200" noProof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Moduł III</a:t>
            </a:r>
          </a:p>
        </p:txBody>
      </p:sp>
      <p:sp>
        <p:nvSpPr>
          <p:cNvPr id="6" name="Podtytuł 2">
            <a:extLst>
              <a:ext uri="{FF2B5EF4-FFF2-40B4-BE49-F238E27FC236}">
                <a16:creationId xmlns:a16="http://schemas.microsoft.com/office/drawing/2014/main" id="{F4A8BF20-846E-E61C-2965-BFD4ADEE9C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4782320"/>
            <a:ext cx="7644627" cy="1329443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pl-PL" kern="1200" noProof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Własny asystent AI i automatyzacja procesów – personalizacja narzędzi oraz praca z nagraniami i syntezą treści</a:t>
            </a:r>
          </a:p>
        </p:txBody>
      </p:sp>
    </p:spTree>
    <p:extLst>
      <p:ext uri="{BB962C8B-B14F-4D97-AF65-F5344CB8AC3E}">
        <p14:creationId xmlns:p14="http://schemas.microsoft.com/office/powerpoint/2010/main" val="152004095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C2F0F7-D7CC-D8EA-D4AB-75DE54282B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74BD8FCD-EBEB-1983-AEE8-EACB628F0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5400" b="0"/>
              <a:t>Agenda (Moduł III):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224DC58-F4E8-C7C6-ACBD-0DB47C0B22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Własny asystent AI a zwykły czat i korzyści z jego stworzenia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Personalizacja asystenta pod kątem wiedzy, stylu i preferencji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Przykłady zastosowań od obsługi korespondencji po prywatne wsparcie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Praca z mową i nagraniami audio w codziennej praktyce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Łączenie różnych narzędzi w jeden prosty ciąg pracy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Podsumowanie szkolenia, dobre nawyki i bezpieczny rozwój pracy z AI</a:t>
            </a:r>
          </a:p>
          <a:p>
            <a:pPr marL="0" lvl="0" indent="0" fontAlgn="base">
              <a:lnSpc>
                <a:spcPct val="150000"/>
              </a:lnSpc>
              <a:spcAft>
                <a:spcPts val="600"/>
              </a:spcAft>
              <a:buNone/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400331343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1C8AFA4-870A-031F-D3DD-C31D2D67D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Zwykły czat vs dedykowany asystent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02D6C3C-BA4B-9487-1286-84C1B7A62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l-PL" dirty="0"/>
              <a:t>Ogólny czat AI (Pamięć profilowa)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91634BC-6657-1885-5193-C1C03CB66F8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lvl="0">
              <a:lnSpc>
                <a:spcPct val="140000"/>
              </a:lnSpc>
            </a:pPr>
            <a:r>
              <a:rPr lang="pl-PL" b="1" dirty="0"/>
              <a:t>Wiedza ogólna o Tobie:</a:t>
            </a:r>
            <a:r>
              <a:rPr lang="pl-PL" dirty="0"/>
              <a:t> Pamięta kim jesteś, czym się zajmujesz i Twoje ogólne preferencje.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Mieszanie wątków:</a:t>
            </a:r>
            <a:r>
              <a:rPr lang="pl-PL" dirty="0"/>
              <a:t> Odpowiada na wszystko w jednym miejscu – trudniej zachować sztywny, powtarzalny szablon dla konkretnego zadania.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Ryzyko zmian stylu:</a:t>
            </a:r>
            <a:r>
              <a:rPr lang="pl-PL" dirty="0"/>
              <a:t> Styl i układ odpowiedzi mogą się wahać w zależności od historii danej rozmowy.</a:t>
            </a:r>
          </a:p>
          <a:p>
            <a:pPr marL="0" indent="0">
              <a:lnSpc>
                <a:spcPct val="140000"/>
              </a:lnSpc>
              <a:buNone/>
            </a:pPr>
            <a:endParaRPr lang="pl-PL" dirty="0"/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2949EB85-9C0F-3999-2A1F-ED5CAC9632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40000"/>
              </a:lnSpc>
            </a:pPr>
            <a:r>
              <a:rPr lang="pl-PL" dirty="0"/>
              <a:t>Dedykowany asystent (Gemy / </a:t>
            </a:r>
            <a:r>
              <a:rPr lang="pl-PL" dirty="0" err="1"/>
              <a:t>GPTs</a:t>
            </a:r>
            <a:r>
              <a:rPr lang="pl-PL" dirty="0"/>
              <a:t> / </a:t>
            </a:r>
            <a:r>
              <a:rPr lang="pl-PL" dirty="0" err="1"/>
              <a:t>Projects</a:t>
            </a:r>
            <a:r>
              <a:rPr lang="pl-PL" dirty="0"/>
              <a:t>)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E0D5CE40-2558-C23A-D1CF-6EE72CCECA1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62500" lnSpcReduction="20000"/>
          </a:bodyPr>
          <a:lstStyle/>
          <a:p>
            <a:pPr lvl="0">
              <a:lnSpc>
                <a:spcPct val="140000"/>
              </a:lnSpc>
            </a:pPr>
            <a:r>
              <a:rPr lang="pl-PL" b="1" dirty="0"/>
              <a:t>Izolacja i spójność:</a:t>
            </a:r>
            <a:r>
              <a:rPr lang="pl-PL" dirty="0"/>
              <a:t> Dedykowane środowisko pod jeden konkretny proces (np. Sprawozdanie z Rady Kierunku).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Sztywny szablon i rola:</a:t>
            </a:r>
            <a:r>
              <a:rPr lang="pl-PL" dirty="0"/>
              <a:t> Pamięta specyficzny układ pism, zakazy i instrukcje bez mieszania ich z codziennymi pytaniami.</a:t>
            </a:r>
          </a:p>
          <a:p>
            <a:pPr lvl="0">
              <a:lnSpc>
                <a:spcPct val="140000"/>
              </a:lnSpc>
            </a:pPr>
            <a:r>
              <a:rPr lang="pl-PL" b="1" dirty="0"/>
              <a:t>Narzędzia na rynku:</a:t>
            </a:r>
            <a:r>
              <a:rPr lang="pl-PL" dirty="0"/>
              <a:t> </a:t>
            </a:r>
            <a:r>
              <a:rPr lang="pl-PL" i="1" dirty="0"/>
              <a:t>Gemy</a:t>
            </a:r>
            <a:r>
              <a:rPr lang="pl-PL" dirty="0"/>
              <a:t> (</a:t>
            </a:r>
            <a:r>
              <a:rPr lang="pl-PL" dirty="0" err="1"/>
              <a:t>Gemini</a:t>
            </a:r>
            <a:r>
              <a:rPr lang="pl-PL" dirty="0"/>
              <a:t>), </a:t>
            </a:r>
            <a:r>
              <a:rPr lang="pl-PL" i="1" dirty="0" err="1"/>
              <a:t>Custom</a:t>
            </a:r>
            <a:r>
              <a:rPr lang="pl-PL" i="1" dirty="0"/>
              <a:t> </a:t>
            </a:r>
            <a:r>
              <a:rPr lang="pl-PL" i="1" dirty="0" err="1"/>
              <a:t>GPTs</a:t>
            </a:r>
            <a:r>
              <a:rPr lang="pl-PL" dirty="0"/>
              <a:t> (</a:t>
            </a:r>
            <a:r>
              <a:rPr lang="pl-PL" dirty="0" err="1"/>
              <a:t>ChatGPT</a:t>
            </a:r>
            <a:r>
              <a:rPr lang="pl-PL" dirty="0"/>
              <a:t>), </a:t>
            </a:r>
            <a:r>
              <a:rPr lang="pl-PL" i="1" dirty="0" err="1"/>
              <a:t>Projects</a:t>
            </a:r>
            <a:r>
              <a:rPr lang="pl-PL" i="1" dirty="0"/>
              <a:t> / </a:t>
            </a:r>
            <a:r>
              <a:rPr lang="pl-PL" i="1" dirty="0" err="1"/>
              <a:t>Custom</a:t>
            </a:r>
            <a:r>
              <a:rPr lang="pl-PL" i="1" dirty="0"/>
              <a:t> </a:t>
            </a:r>
            <a:r>
              <a:rPr lang="pl-PL" i="1" dirty="0" err="1"/>
              <a:t>Instructions</a:t>
            </a:r>
            <a:r>
              <a:rPr lang="pl-PL" dirty="0"/>
              <a:t> (Claude).</a:t>
            </a:r>
          </a:p>
          <a:p>
            <a:pPr>
              <a:lnSpc>
                <a:spcPct val="14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7781971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F45C7EEC-960B-038B-B7D0-F4F4961E5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Dlaczego warto poświęcić 5 minut na bota?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F78C87A7-BD00-CC61-DB65-D0599D3BF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1153572"/>
            <a:ext cx="6906491" cy="5023391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lnSpc>
                <a:spcPct val="143000"/>
              </a:lnSpc>
              <a:spcAft>
                <a:spcPts val="600"/>
              </a:spcAft>
              <a:buNone/>
            </a:pPr>
            <a:r>
              <a:rPr lang="pl-PL" sz="2400" b="1" dirty="0"/>
              <a:t>Brak Powtarzania</a:t>
            </a:r>
          </a:p>
          <a:p>
            <a:pPr>
              <a:lnSpc>
                <a:spcPct val="143000"/>
              </a:lnSpc>
              <a:spcAft>
                <a:spcPts val="600"/>
              </a:spcAft>
            </a:pPr>
            <a:r>
              <a:rPr lang="pl-PL" sz="2400" dirty="0"/>
              <a:t>Nie musisz za każdym razem wpisywać tego samego długiego kontekstu, wytycznych ani zasad formatowania.</a:t>
            </a:r>
          </a:p>
          <a:p>
            <a:pPr>
              <a:lnSpc>
                <a:spcPct val="143000"/>
              </a:lnSpc>
              <a:spcAft>
                <a:spcPts val="600"/>
              </a:spcAft>
            </a:pPr>
            <a:endParaRPr lang="pl-PL" sz="2400" dirty="0"/>
          </a:p>
          <a:p>
            <a:pPr marL="0" indent="0">
              <a:lnSpc>
                <a:spcPct val="143000"/>
              </a:lnSpc>
              <a:spcAft>
                <a:spcPts val="600"/>
              </a:spcAft>
              <a:buNone/>
            </a:pPr>
            <a:r>
              <a:rPr lang="pl-PL" sz="2400" b="1" dirty="0"/>
              <a:t>Stuprocentowa Spójność</a:t>
            </a:r>
          </a:p>
          <a:p>
            <a:pPr>
              <a:lnSpc>
                <a:spcPct val="143000"/>
              </a:lnSpc>
              <a:spcAft>
                <a:spcPts val="600"/>
              </a:spcAft>
            </a:pPr>
            <a:r>
              <a:rPr lang="pl-PL" sz="2400" dirty="0"/>
              <a:t>Każdy wygenerowany dokument spełnia dokładnie te same kryteria stylistyczne i strukturalne.</a:t>
            </a:r>
          </a:p>
          <a:p>
            <a:pPr>
              <a:lnSpc>
                <a:spcPct val="143000"/>
              </a:lnSpc>
              <a:spcAft>
                <a:spcPts val="600"/>
              </a:spcAft>
            </a:pPr>
            <a:endParaRPr lang="pl-PL" sz="2400" dirty="0"/>
          </a:p>
          <a:p>
            <a:pPr marL="0" indent="0">
              <a:lnSpc>
                <a:spcPct val="143000"/>
              </a:lnSpc>
              <a:spcAft>
                <a:spcPts val="600"/>
              </a:spcAft>
              <a:buNone/>
            </a:pPr>
            <a:r>
              <a:rPr lang="pl-PL" sz="2400" b="1" dirty="0"/>
              <a:t>Błyskawiczny Start</a:t>
            </a:r>
          </a:p>
          <a:p>
            <a:pPr>
              <a:lnSpc>
                <a:spcPct val="143000"/>
              </a:lnSpc>
              <a:spcAft>
                <a:spcPts val="600"/>
              </a:spcAft>
            </a:pPr>
            <a:r>
              <a:rPr lang="pl-PL" sz="2400" dirty="0"/>
              <a:t>Otwierasz gotowego bota, wklejasz surowe dane i od razu dostajesz oczekiwany rezultat.</a:t>
            </a:r>
          </a:p>
          <a:p>
            <a:pPr marL="0" indent="0">
              <a:lnSpc>
                <a:spcPct val="143000"/>
              </a:lnSpc>
              <a:spcAft>
                <a:spcPts val="600"/>
              </a:spcAft>
              <a:buNone/>
            </a:pPr>
            <a:endParaRPr lang="pl-PL" sz="2400" dirty="0"/>
          </a:p>
          <a:p>
            <a:pPr>
              <a:lnSpc>
                <a:spcPct val="143000"/>
              </a:lnSpc>
              <a:spcAft>
                <a:spcPts val="600"/>
              </a:spcAft>
            </a:pP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314218929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630DF68-DA5B-9028-5676-6F92012C6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/>
              <a:t>Kiedy tworzyć asystenta, a kiedy wystarczy czat?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EA16E656-1802-2E6D-38D5-14FF9C5D6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/>
              <a:t>Zwykły czat: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9F6B88DE-F2C6-C247-C5D2-3D4963E0FEF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lvl="0">
              <a:lnSpc>
                <a:spcPct val="150000"/>
              </a:lnSpc>
            </a:pPr>
            <a:r>
              <a:rPr lang="pl-PL" dirty="0"/>
              <a:t>Jednorazowe pytania i szybkie szukanie pomysłów.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Szybkie przetłumaczenie krótkiego maila na inny język.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Zadania, które wykonujesz rzadziej niż raz w miesiącu.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9085DDEC-75EC-5380-4E81-864E070781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l-PL"/>
              <a:t>Dedykowany asystent:</a:t>
            </a:r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7E43499C-B3D3-CE19-6975-932357E9402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lvl="0">
              <a:lnSpc>
                <a:spcPct val="160000"/>
              </a:lnSpc>
            </a:pPr>
            <a:r>
              <a:rPr lang="pl-PL" dirty="0"/>
              <a:t>Cykliczne procedury (protokoły, opisy PKA, sprawozdania).</a:t>
            </a:r>
          </a:p>
          <a:p>
            <a:pPr lvl="0">
              <a:lnSpc>
                <a:spcPct val="160000"/>
              </a:lnSpc>
            </a:pPr>
            <a:r>
              <a:rPr lang="pl-PL" dirty="0"/>
              <a:t>Pisma wymagające bezwzględnego pilnowania wytycznych i szablonu.</a:t>
            </a:r>
          </a:p>
          <a:p>
            <a:pPr lvl="0">
              <a:lnSpc>
                <a:spcPct val="160000"/>
              </a:lnSpc>
            </a:pPr>
            <a:r>
              <a:rPr lang="pl-PL" dirty="0"/>
              <a:t>Stale powracające zadania administracyjne i dydaktyczne.</a:t>
            </a:r>
          </a:p>
          <a:p>
            <a:pPr>
              <a:lnSpc>
                <a:spcPct val="16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8191682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E95F4230-5A85-F598-CE16-7DA0AABE8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/>
              <a:t>Współdzielenie asystenta w zespole i sekretariacie</a:t>
            </a:r>
          </a:p>
        </p:txBody>
      </p:sp>
      <p:sp>
        <p:nvSpPr>
          <p:cNvPr id="8" name="Symbol zastępczy zawartości 7">
            <a:extLst>
              <a:ext uri="{FF2B5EF4-FFF2-40B4-BE49-F238E27FC236}">
                <a16:creationId xmlns:a16="http://schemas.microsoft.com/office/drawing/2014/main" id="{53D1BCC5-F905-CE54-5EFB-13DAB9FA4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Jeden bot – standard dla całego biura:</a:t>
            </a:r>
            <a:r>
              <a:rPr lang="pl-PL" dirty="0"/>
              <a:t> Generowanie linku do wybranego Gema / </a:t>
            </a:r>
            <a:r>
              <a:rPr lang="en-US" noProof="0" dirty="0"/>
              <a:t>Custom GPT </a:t>
            </a:r>
            <a:r>
              <a:rPr lang="pl-PL" dirty="0"/>
              <a:t>i udostępnienie go współpracownikom.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Spójność korespondencji wydziału:</a:t>
            </a:r>
            <a:r>
              <a:rPr lang="pl-PL" dirty="0"/>
              <a:t> Wszyscy pracownicy działu odpowiadają na wnioski w identycznym, zatwierdzonym tonie i standardzie.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Oszczędność czasu zespołu:</a:t>
            </a:r>
            <a:r>
              <a:rPr lang="pl-PL" dirty="0"/>
              <a:t> Doświadczona osoba tworzy instrukcję bota raz, a reszta zespołu korzysta z gotowego narzędzia.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6226200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5D18AFAB-CBDB-F8CE-0F36-EE59B6F72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Tworzenie nowego asystenta na przykładzie </a:t>
            </a:r>
            <a:r>
              <a:rPr lang="en-US" b="0" noProof="0" dirty="0"/>
              <a:t>Google</a:t>
            </a:r>
            <a:r>
              <a:rPr lang="pl-PL" b="0" dirty="0"/>
              <a:t> </a:t>
            </a:r>
            <a:r>
              <a:rPr lang="en-US" b="0" noProof="0" dirty="0"/>
              <a:t>Gemini</a:t>
            </a:r>
            <a:r>
              <a:rPr lang="pl-PL" b="0" dirty="0"/>
              <a:t> (Gem)</a:t>
            </a:r>
          </a:p>
        </p:txBody>
      </p:sp>
      <p:sp>
        <p:nvSpPr>
          <p:cNvPr id="12" name="Symbol zastępczy zawartości 11">
            <a:extLst>
              <a:ext uri="{FF2B5EF4-FFF2-40B4-BE49-F238E27FC236}">
                <a16:creationId xmlns:a16="http://schemas.microsoft.com/office/drawing/2014/main" id="{A8EF4B64-72AE-07D7-B4AE-9D3AEFED5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14292" cy="435133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pl-PL" dirty="0"/>
              <a:t>Po lewej stronie wybierz </a:t>
            </a:r>
            <a:r>
              <a:rPr lang="pl-PL" b="1" dirty="0"/>
              <a:t>Gemy</a:t>
            </a:r>
            <a:r>
              <a:rPr lang="pl-PL" dirty="0"/>
              <a:t>, a następnie </a:t>
            </a:r>
            <a:r>
              <a:rPr lang="pl-PL" b="1" dirty="0"/>
              <a:t>+ Nowy Gem</a:t>
            </a:r>
          </a:p>
          <a:p>
            <a:pPr>
              <a:lnSpc>
                <a:spcPct val="150000"/>
              </a:lnSpc>
            </a:pPr>
            <a:r>
              <a:rPr lang="pl-PL" dirty="0"/>
              <a:t>W nowym oknie uzupełnij nazwę, krótki opis, instrukcje oraz dodaj załączniki</a:t>
            </a:r>
          </a:p>
          <a:p>
            <a:pPr>
              <a:lnSpc>
                <a:spcPct val="150000"/>
              </a:lnSpc>
            </a:pPr>
            <a:r>
              <a:rPr lang="pl-PL" dirty="0"/>
              <a:t>Narzędzia domyślne mogą być przydatne jeśli asystent ma służyć domyślnie do generowania grafik, prezentacji itp. </a:t>
            </a:r>
          </a:p>
        </p:txBody>
      </p:sp>
      <p:pic>
        <p:nvPicPr>
          <p:cNvPr id="9" name="Obraz 8" descr="Zrzut ekranu przedstawia formularz tworzenia nowego Gema, narzędzia do opisywania i wyjaśniania działania spersonalizowanego asystenta. Formularz zawiera pola na nazwę, opis oraz instrukcje z przykładem, a także opcje dodawania plików i wybór narzędzi domyślnych, z podglądem po nadaniu nazwy.">
            <a:extLst>
              <a:ext uri="{FF2B5EF4-FFF2-40B4-BE49-F238E27FC236}">
                <a16:creationId xmlns:a16="http://schemas.microsoft.com/office/drawing/2014/main" id="{88668EF2-0503-42C4-0721-C1FA1173A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9509" y="1882616"/>
            <a:ext cx="5296695" cy="4237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84452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922C7282-485C-3428-2DBB-4C7F8F614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Trzy filary dobrej instrukcji 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4FD2DF6D-4C15-6906-437C-5F8538E1A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958247" cy="3935281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pl-PL" sz="2000" b="1" dirty="0"/>
              <a:t>Rola i cel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000" dirty="0"/>
              <a:t>Precyzyjnie określ kim jest bot (np. </a:t>
            </a:r>
            <a:r>
              <a:rPr lang="pl-PL" sz="2000" i="1" dirty="0"/>
              <a:t>"Jesteś redaktorem sprawozdań z posiedzeń Rady Kierunku"</a:t>
            </a:r>
            <a:r>
              <a:rPr lang="pl-PL" sz="2000" dirty="0"/>
              <a:t>).</a:t>
            </a:r>
          </a:p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pl-PL" sz="2000" b="1" dirty="0"/>
              <a:t>Zasady i preferencje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000" dirty="0"/>
              <a:t>Narzuć styl wypowiedzi, ograniczenia długości oraz listę zakazanych słów czy zwrotów.</a:t>
            </a:r>
          </a:p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pl-PL" sz="2000" b="1" dirty="0"/>
              <a:t>Wiedza w tle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000" dirty="0"/>
              <a:t>Podepnij domyślne pliki (szablony, regulaminy), na których asystent ma opierać swoje odpowiedzi.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83676652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84A01E-41F6-AF78-99D8-50A6B59A8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Zaawansowana struktura instrukcji: Użycie przykładowych odpowiedzi (</a:t>
            </a:r>
            <a:r>
              <a:rPr lang="en-US" b="0" noProof="0" dirty="0"/>
              <a:t>Few-Shot Prompting</a:t>
            </a:r>
            <a:r>
              <a:rPr lang="pl-PL" b="0" dirty="0"/>
              <a:t>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63B04B1-34C5-1203-2D47-225E0F08E4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pl-PL" b="1" dirty="0"/>
              <a:t>Nauka na przykładzie:</a:t>
            </a:r>
            <a:r>
              <a:rPr lang="pl-PL" dirty="0"/>
              <a:t> Wklejenie do instrukcji bota sekcji [PRZYKŁAD WEJŚCIA] i [OCZEKIWANY WYNIK].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Precyzja formatu:</a:t>
            </a:r>
            <a:r>
              <a:rPr lang="pl-PL" dirty="0"/>
              <a:t> Asystent widzi idealny wzór pism i nie ma wątpliwości, jak sformatować odpowiedź.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Przejrzystość nagłówków:</a:t>
            </a:r>
            <a:r>
              <a:rPr lang="pl-PL" dirty="0"/>
              <a:t> Używanie sekcji znaczników (# ROLA, # ZASADY, # WYJŚCIE) w okienku instrukcji Gema.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209688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DB5D8492-73EF-F7D8-441F-3F87FBBC8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295400"/>
            <a:ext cx="3796306" cy="2858589"/>
          </a:xfrm>
        </p:spPr>
        <p:txBody>
          <a:bodyPr anchor="t">
            <a:normAutofit fontScale="90000"/>
          </a:bodyPr>
          <a:lstStyle/>
          <a:p>
            <a:r>
              <a:rPr lang="pl-PL" b="0" dirty="0"/>
              <a:t>Ustawianie własnych zakazów i nakazów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FC02815-98BD-B576-169C-761B49333A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1463039"/>
            <a:ext cx="5542387" cy="4300447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000" b="1" dirty="0"/>
              <a:t>Przykładowa sekcja wytycznych w instrukcji bota: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000" dirty="0"/>
              <a:t>Nigdy nie stosuj ozdobnych wstępów (np. "Oto wygenerowane sprawozdanie...").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000" dirty="0"/>
              <a:t>Pisząc wiadomości, unikaj myślników oraz zbędnych wypunktowań – stosuj ciągły tekst akapitowy.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000" dirty="0"/>
              <a:t>Unikaj słów marketingowych: "współczesny", "kluczowy", "pigułka", "dynamiczny".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000" dirty="0"/>
              <a:t>Zachowaj zwięzłość: odpowiedź nie może przekraczać 3 zwięzłych akapitów.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646604708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FD0EFBE-FD7A-6672-8BEC-ABA06F7D7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Podpinanie bazy wiedzy do bota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23361C8-F1BE-5E86-CD30-25DF20803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Co można wgrać do pamięci bota?</a:t>
            </a:r>
          </a:p>
          <a:p>
            <a:pPr lvl="0">
              <a:lnSpc>
                <a:spcPct val="160000"/>
              </a:lnSpc>
            </a:pPr>
            <a:r>
              <a:rPr lang="pl-PL" b="1" dirty="0"/>
              <a:t>Wzorcowe szablony pism:</a:t>
            </a:r>
            <a:r>
              <a:rPr lang="pl-PL" dirty="0"/>
              <a:t> Domyślny układ nagłówków i paragrafów.</a:t>
            </a:r>
          </a:p>
          <a:p>
            <a:pPr lvl="0">
              <a:lnSpc>
                <a:spcPct val="160000"/>
              </a:lnSpc>
            </a:pPr>
            <a:r>
              <a:rPr lang="pl-PL" b="1" dirty="0"/>
              <a:t>Słowniki pojęć:</a:t>
            </a:r>
            <a:r>
              <a:rPr lang="pl-PL" dirty="0"/>
              <a:t> Specyficzne nazewnictwo jednostek uczelnianych.</a:t>
            </a:r>
          </a:p>
          <a:p>
            <a:pPr lvl="0">
              <a:lnSpc>
                <a:spcPct val="160000"/>
              </a:lnSpc>
            </a:pPr>
            <a:r>
              <a:rPr lang="pl-PL" b="1" dirty="0"/>
              <a:t>Często używane akty:</a:t>
            </a:r>
            <a:r>
              <a:rPr lang="pl-PL" dirty="0"/>
              <a:t> Regulamin studiów, siatki godzin, procedury.</a:t>
            </a:r>
          </a:p>
          <a:p>
            <a:pPr lvl="0">
              <a:lnSpc>
                <a:spcPct val="160000"/>
              </a:lnSpc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Efekt dla Użytkownika: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dirty="0"/>
              <a:t>Wrzucasz tylko surowe notatki, a bot sam sięga do wgranych plików i dopasowuje treść do obowiązującego szablonu. Bez potrzeby ponownego wgrywania załączników.</a:t>
            </a:r>
          </a:p>
          <a:p>
            <a:pPr lvl="0">
              <a:lnSpc>
                <a:spcPct val="160000"/>
              </a:lnSpc>
            </a:pPr>
            <a:endParaRPr lang="pl-PL" dirty="0"/>
          </a:p>
          <a:p>
            <a:pPr>
              <a:lnSpc>
                <a:spcPct val="16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5470375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68C3D6E-C218-BA0D-A1BC-B265BD1AD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Przykład 1: Asystent korespondencji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19C97C7-4F4E-951F-ED45-A63FCA994F4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Konfiguracja:</a:t>
            </a:r>
          </a:p>
          <a:p>
            <a:pPr>
              <a:lnSpc>
                <a:spcPct val="150000"/>
              </a:lnSpc>
            </a:pPr>
            <a:r>
              <a:rPr lang="pl-PL" b="1" dirty="0"/>
              <a:t>Rola:</a:t>
            </a:r>
            <a:r>
              <a:rPr lang="pl-PL" dirty="0"/>
              <a:t> Asystent redagowania maili.</a:t>
            </a:r>
          </a:p>
          <a:p>
            <a:pPr>
              <a:lnSpc>
                <a:spcPct val="150000"/>
              </a:lnSpc>
            </a:pPr>
            <a:r>
              <a:rPr lang="pl-PL" b="1" dirty="0"/>
              <a:t>Instrukcja:</a:t>
            </a:r>
            <a:r>
              <a:rPr lang="pl-PL" dirty="0"/>
              <a:t> </a:t>
            </a:r>
            <a:r>
              <a:rPr lang="pl-PL" i="1" dirty="0"/>
              <a:t>"Zamieniaj surowe wypunktowania w gotowe, uprzejme e-maile. Zawsze dbaj o odpowiednie zwroty grzecznościowe i zwięzłość."</a:t>
            </a: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6CB6DD98-863B-03F8-7ADF-0B05E66AAD6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Sposób użycia: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WEJŚCIE: </a:t>
            </a:r>
            <a:r>
              <a:rPr lang="pl-PL" dirty="0"/>
              <a:t>"odmowa przesunięcia egzaminu, brak L4, termin minął 3 dni temu, zaoferuj konsultacje w środy" </a:t>
            </a:r>
          </a:p>
          <a:p>
            <a:pPr marL="0" indent="0">
              <a:lnSpc>
                <a:spcPct val="150000"/>
              </a:lnSpc>
              <a:buNone/>
            </a:pPr>
            <a:endParaRPr lang="pl-PL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WYJŚCIE:</a:t>
            </a:r>
            <a:r>
              <a:rPr lang="pl-PL" dirty="0"/>
              <a:t> Gotowa, elegancka wiadomość w 3 sekundy.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580544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62D372A-9FB0-DE57-DF03-80785DB40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Przykład 2: Asystent korekty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91AD1074-8222-69F1-8686-543F28DA2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Specjalistyczny bot do poprawiania dokumentów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Dedykowany asystent nastawiony wyłącznie na sztywną korektę językową i edytorską.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Nie zmienia merytoryki:</a:t>
            </a:r>
            <a:r>
              <a:rPr lang="pl-PL" dirty="0"/>
              <a:t> Zachowuje 100% sensu Twoich zdań.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Usuwa błędy:</a:t>
            </a:r>
            <a:r>
              <a:rPr lang="pl-PL" dirty="0"/>
              <a:t> Błyskawicznie wyłapuje literówki, powtórzenia i przecinki.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Ujednolica styl:</a:t>
            </a:r>
            <a:r>
              <a:rPr lang="pl-PL" dirty="0"/>
              <a:t> Dostosowuje potoczny opis do formalnego stylu akademickiego.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83645436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FFBEE45-F140-49D5-85EA-C78C24340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E9C34249-C0CB-4E85-3294-4BE9C00A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28444"/>
          </a:xfrm>
        </p:spPr>
        <p:txBody>
          <a:bodyPr>
            <a:normAutofit/>
          </a:bodyPr>
          <a:lstStyle/>
          <a:p>
            <a:r>
              <a:rPr lang="pl-PL" dirty="0"/>
              <a:t>Przykład 3: Prywatny balkonowy doradca roślinny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A7EAE857-18B7-DBE9-F168-384AF443E6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98626"/>
            <a:ext cx="5158427" cy="373046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2000" b="1" dirty="0"/>
              <a:t>Wgrane instrukcje i kontekst:</a:t>
            </a:r>
          </a:p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pl-PL" sz="2000" b="1" dirty="0"/>
              <a:t>Roślinność:</a:t>
            </a:r>
            <a:r>
              <a:rPr lang="pl-PL" sz="2000" dirty="0"/>
              <a:t> Jakie uprawy aktualnie rosną na balkonie.</a:t>
            </a:r>
          </a:p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pl-PL" sz="2000" b="1" dirty="0"/>
              <a:t>Pojemniki:</a:t>
            </a:r>
            <a:r>
              <a:rPr lang="pl-PL" sz="2000" dirty="0"/>
              <a:t> Ilość, układ, nasłonecznienie.</a:t>
            </a:r>
          </a:p>
          <a:p>
            <a:pPr lvl="0">
              <a:lnSpc>
                <a:spcPct val="120000"/>
              </a:lnSpc>
              <a:spcAft>
                <a:spcPts val="600"/>
              </a:spcAft>
            </a:pPr>
            <a:r>
              <a:rPr lang="pl-PL" sz="2000" b="1" dirty="0"/>
              <a:t>Posiadane środki:</a:t>
            </a:r>
            <a:r>
              <a:rPr lang="pl-PL" sz="2000" dirty="0"/>
              <a:t> Odżywki, nawozy, automatyczny system nawadniania.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pl-PL" sz="2000" dirty="0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7CC0EE8C-D8FC-051A-75D8-7675997A91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9154" y="2398626"/>
            <a:ext cx="5164645" cy="373046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dirty="0"/>
              <a:t>Pytasz po prostu w nowym czacie asystenta o bieżące sprawy np.: 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i="1" dirty="0"/>
              <a:t>"Upał 35 stopni, jaki przepływ wody ustawić i czy zastosować jakiś oprysk lub nawożenie doglebowe?”</a:t>
            </a:r>
            <a:endParaRPr lang="pl-PL" sz="1800" dirty="0"/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dirty="0"/>
              <a:t>Lub wstawiasz zdjęcie i pytasz o potencjalne szkodniki, które spowodowały zmieniony wygląd liści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endParaRPr lang="pl-PL" sz="1800" dirty="0"/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Nie musisz pisać już o jakie rośliny chodzi, jakie środki masz pod ręką, czy jakie warunki panują na balkonie.</a:t>
            </a:r>
          </a:p>
        </p:txBody>
      </p:sp>
    </p:spTree>
    <p:extLst>
      <p:ext uri="{BB962C8B-B14F-4D97-AF65-F5344CB8AC3E}">
        <p14:creationId xmlns:p14="http://schemas.microsoft.com/office/powerpoint/2010/main" val="395598198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8B35FD8-D777-AFD7-B09A-052F6F99D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Przykład 4: Dydaktyczny asystent ds. sylabusów i opisów przedmiotów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9C22777-0440-751D-6DFA-CCE6C4ACFE2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>
              <a:lnSpc>
                <a:spcPct val="120000"/>
              </a:lnSpc>
            </a:pPr>
            <a:r>
              <a:rPr lang="pl-PL" b="1" dirty="0"/>
              <a:t>Kontekst wgrany do bota:</a:t>
            </a:r>
            <a:r>
              <a:rPr lang="pl-PL" dirty="0"/>
              <a:t> Wytyczne PKA, matryca efektów uczenia się uczelni, siatka godzinowa.</a:t>
            </a:r>
          </a:p>
          <a:p>
            <a:pPr lvl="0">
              <a:lnSpc>
                <a:spcPct val="120000"/>
              </a:lnSpc>
            </a:pPr>
            <a:endParaRPr lang="pl-PL" dirty="0"/>
          </a:p>
          <a:p>
            <a:pPr lvl="0">
              <a:lnSpc>
                <a:spcPct val="120000"/>
              </a:lnSpc>
            </a:pPr>
            <a:r>
              <a:rPr lang="pl-PL" b="1" dirty="0"/>
              <a:t>Rola:</a:t>
            </a:r>
            <a:r>
              <a:rPr lang="pl-PL" dirty="0"/>
              <a:t> Weryfikator spójności opisów przedmiotów i sylabusów.</a:t>
            </a:r>
          </a:p>
          <a:p>
            <a:pPr>
              <a:lnSpc>
                <a:spcPct val="120000"/>
              </a:lnSpc>
            </a:pPr>
            <a:endParaRPr lang="pl-PL" dirty="0"/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C2DBD402-33B5-5C85-24C4-E66692CA9EC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pl-PL" b="1" dirty="0"/>
              <a:t>Działanie:</a:t>
            </a:r>
            <a:r>
              <a:rPr lang="pl-PL" dirty="0"/>
              <a:t> Wklejasz roboczy opis przedmiotu, a bot sprawdza, czy efekty uczenia się są sformułowane w poprawnej konwencji i czy przypisano właściwe punkty ECTS.</a:t>
            </a:r>
          </a:p>
        </p:txBody>
      </p:sp>
    </p:spTree>
    <p:extLst>
      <p:ext uri="{BB962C8B-B14F-4D97-AF65-F5344CB8AC3E}">
        <p14:creationId xmlns:p14="http://schemas.microsoft.com/office/powerpoint/2010/main" val="382247581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96ECD65F-C893-3875-CBFE-03167FB9D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Dlaczego dedykowany asystent oszczędza godziny?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6B6C45E6-AA6D-76F7-691E-B6739BCF7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b="1" dirty="0"/>
              <a:t>Zna Twój Świat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dirty="0"/>
              <a:t>Pamięta Twoje preferencje, strukturę pism lub parametry Twoich projektów.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b="1" dirty="0"/>
              <a:t>Bez Tracenia Czasu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dirty="0"/>
              <a:t>Nie piszesz długich wstępów – od razu przechodzisz do zadania właściwego.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b="1" dirty="0"/>
              <a:t>Jedno Kliknięcie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dirty="0"/>
              <a:t>Masz go pod ręką w menu bocznym jako stałe narzędzie pracy.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65516825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0BBCAEF-5357-D74E-F601-CE1BEE242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6700" y="1396686"/>
            <a:ext cx="3143250" cy="4064628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Praca z dźwiękiem zamiast pisania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0F72477-292B-79D3-5CF8-51C2F345F6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pl-PL" sz="2200" b="1" dirty="0"/>
              <a:t>Szybkość wypowiedzi: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200" dirty="0"/>
              <a:t>Mówimy średnio 3-razy szybciej niż piszemy na klawiaturze (ok. 130-150 słów na minutę vs 40 słów na klawiaturze).</a:t>
            </a:r>
          </a:p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endParaRPr lang="pl-PL" sz="2200" b="1" dirty="0"/>
          </a:p>
          <a:p>
            <a:pPr marL="0" indent="0">
              <a:lnSpc>
                <a:spcPct val="130000"/>
              </a:lnSpc>
              <a:spcAft>
                <a:spcPts val="600"/>
              </a:spcAft>
              <a:buNone/>
            </a:pPr>
            <a:r>
              <a:rPr lang="pl-PL" sz="2200" b="1" dirty="0"/>
              <a:t>Ewolucja rozpoznawania mowy: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200" dirty="0"/>
              <a:t>Nowoczesne modele doskonale radzą sobie z językiem polskim, pauzami, odmianą przez przypadki oraz żargonem akademickim.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225240908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FDF800-4EBB-2F0D-E82A-A421A9247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Dyktowanie myśli na żywo (Tryb </a:t>
            </a:r>
            <a:r>
              <a:rPr lang="en-US" b="0" noProof="0"/>
              <a:t>Voice</a:t>
            </a:r>
            <a:r>
              <a:rPr lang="pl-PL" b="0"/>
              <a:t>)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4F864C54-09F0-67C4-5B64-DF643679CC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dirty="0"/>
              <a:t>Możesz dyktować do aplikacji chaotyczne myśli, robić pauzy i samemu się poprawiać: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PRZYKŁAD DYKTOWANIA: </a:t>
            </a:r>
            <a:r>
              <a:rPr lang="pl-PL" dirty="0"/>
              <a:t>"Napisz maila do Anny... nie, czekaj, do dr Nowak w sprawie protokołu. Powiedz że dostaniemy go w piątek, ale niech przyspieszy bo pani Dziekan czeka..." </a:t>
            </a:r>
          </a:p>
          <a:p>
            <a:pPr marL="0" indent="0">
              <a:lnSpc>
                <a:spcPct val="160000"/>
              </a:lnSpc>
              <a:buNone/>
            </a:pPr>
            <a:endParaRPr lang="pl-PL" dirty="0"/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MODEL GENERUJE: </a:t>
            </a:r>
            <a:r>
              <a:rPr lang="pl-PL" dirty="0"/>
              <a:t>Czystą, uporządkowaną i oficjalną wiadomość e-mail.</a:t>
            </a:r>
          </a:p>
          <a:p>
            <a:pPr>
              <a:lnSpc>
                <a:spcPct val="16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0558048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D76F3E-3A97-486B-B402-44400A8B91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F1AE17EB-740B-50ED-4839-A8A2173FE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93788"/>
            <a:ext cx="10506455" cy="296720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z="7400" kern="1200" noProof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Tryb </a:t>
            </a:r>
            <a:r>
              <a:rPr lang="en-US" sz="7400" kern="1200" noProof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Voice</a:t>
            </a:r>
            <a:r>
              <a:rPr lang="pl-PL" sz="7400" kern="1200" noProof="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, czyli rozmowa z czatem na żywo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265F449-12E7-20B7-A6A9-6AE4EDF0C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13371" y="4619624"/>
            <a:ext cx="2334332" cy="1038225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pl-PL" kern="1200" noProof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DEMONSTRACJA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1F6B52-91F4-4AEB-B6DB-29FEBCF28C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4331166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CD6F061-7C53-44F4-9794-953DB70A45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46882" y="2348839"/>
            <a:ext cx="54864" cy="39467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326356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01137B-B606-C0C1-99C4-919BCD462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Wgrywanie plików audio do narzędzi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1CBB81D-52FE-FD32-387C-F19DB456B8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Nagranie z telefonu</a:t>
            </a:r>
          </a:p>
          <a:p>
            <a:pPr>
              <a:lnSpc>
                <a:spcPct val="160000"/>
              </a:lnSpc>
            </a:pPr>
            <a:r>
              <a:rPr lang="pl-PL" dirty="0"/>
              <a:t>Wgrywasz plik MP3 lub M4A z dyktafonu bezpośrednio do czatu lub bazy wiedzy.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Transkrypcja mowy</a:t>
            </a:r>
          </a:p>
          <a:p>
            <a:pPr>
              <a:lnSpc>
                <a:spcPct val="160000"/>
              </a:lnSpc>
            </a:pPr>
            <a:r>
              <a:rPr lang="pl-PL" dirty="0"/>
              <a:t>Automatyczna zamiana nagranego nagrania głosowego na pełny tekst w kilka chwil.</a:t>
            </a:r>
          </a:p>
          <a:p>
            <a:pPr marL="0" indent="0">
              <a:lnSpc>
                <a:spcPct val="160000"/>
              </a:lnSpc>
              <a:buNone/>
            </a:pPr>
            <a:r>
              <a:rPr lang="pl-PL" b="1" dirty="0"/>
              <a:t>Synteza ustalenia</a:t>
            </a:r>
          </a:p>
          <a:p>
            <a:pPr>
              <a:lnSpc>
                <a:spcPct val="160000"/>
              </a:lnSpc>
            </a:pPr>
            <a:r>
              <a:rPr lang="pl-PL" dirty="0"/>
              <a:t>AI wyciąga z nagrania kluczowe wątki i decyzje bez potrzeby ponownego odsłuchiwania.</a:t>
            </a:r>
          </a:p>
          <a:p>
            <a:pPr>
              <a:lnSpc>
                <a:spcPct val="16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13752826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EDDD319-86CE-AE6A-872F-034CB42D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Etyka, RODO i zasady formalne nagrywania spotkań uczelnianych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C0F9725A-4C18-4B50-4A5C-9B96F3F9F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pl-PL" dirty="0"/>
              <a:t>⚠️ </a:t>
            </a:r>
            <a:r>
              <a:rPr lang="pl-PL" b="1" dirty="0"/>
              <a:t>Bezpieczeństwo nagrań: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dirty="0"/>
              <a:t>Informowanie uczestników o nagrywaniu spotkania/narady.</a:t>
            </a:r>
          </a:p>
          <a:p>
            <a:pPr lvl="1">
              <a:lnSpc>
                <a:spcPct val="150000"/>
              </a:lnSpc>
            </a:pPr>
            <a:r>
              <a:rPr lang="pl-PL" dirty="0"/>
              <a:t>Zakaz wgrywania nagrań zawierających wrażliwe dane osobowe (PESEL, dane medyczne) do chmur publicznych.</a:t>
            </a:r>
          </a:p>
          <a:p>
            <a:pPr lvl="1">
              <a:lnSpc>
                <a:spcPct val="150000"/>
              </a:lnSpc>
            </a:pPr>
            <a:endParaRPr lang="pl-PL" dirty="0"/>
          </a:p>
          <a:p>
            <a:pPr marL="0" lvl="0" indent="0">
              <a:lnSpc>
                <a:spcPct val="150000"/>
              </a:lnSpc>
              <a:buNone/>
            </a:pPr>
            <a:r>
              <a:rPr lang="pl-PL" dirty="0"/>
              <a:t>🔒 </a:t>
            </a:r>
            <a:r>
              <a:rPr lang="pl-PL" b="1" dirty="0"/>
              <a:t>Anonimizacja transkrypcji:</a:t>
            </a:r>
            <a:r>
              <a:rPr lang="pl-PL" dirty="0"/>
              <a:t> Usuwanie imion i nazwisk z generowanego tekstu przed jego dalszym przetwarzaniem.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14064958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1F2BABD-BF73-901C-10DC-C0143106D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noProof="0" dirty="0"/>
              <a:t>NotebookLM</a:t>
            </a:r>
            <a:r>
              <a:rPr lang="pl-PL" b="0" dirty="0"/>
              <a:t> jako przetwórnia audio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6C44629-6D53-0B10-2149-8CC1C478C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Zero opłat i bezpieczeństwo</a:t>
            </a:r>
          </a:p>
          <a:p>
            <a:pPr>
              <a:lnSpc>
                <a:spcPct val="150000"/>
              </a:lnSpc>
            </a:pPr>
            <a:r>
              <a:rPr lang="pl-PL" dirty="0"/>
              <a:t>Darmowe narzędzie Google, które akceptuje pliki dźwiękowe jako pełnoprawne źródło wiedzy.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Gwarancja braku pomyłek</a:t>
            </a:r>
          </a:p>
          <a:p>
            <a:pPr>
              <a:lnSpc>
                <a:spcPct val="150000"/>
              </a:lnSpc>
            </a:pPr>
            <a:r>
              <a:rPr lang="pl-PL" dirty="0"/>
              <a:t>Odpowiedzi i streszczenia powstają </a:t>
            </a:r>
            <a:r>
              <a:rPr lang="pl-PL" b="1" dirty="0"/>
              <a:t>wyłącznie na podstawie nagrania</a:t>
            </a:r>
            <a:r>
              <a:rPr lang="pl-PL" dirty="0"/>
              <a:t>. Możesz dopytywać: </a:t>
            </a:r>
            <a:r>
              <a:rPr lang="pl-PL" i="1" dirty="0"/>
              <a:t>"Co dokładnie powiedziano o budżecie?"</a:t>
            </a: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4030899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D4EA27-5A0E-F7AB-D0E6-5B31DA0B3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Od nagrania ze spotkania do listy zadań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7AC962E-10AD-FC62-C3B0-24E29DEAD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PROMPT DO PLIKU AUDIO:</a:t>
            </a:r>
            <a:r>
              <a:rPr lang="pl-PL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dirty="0"/>
              <a:t>"Przeanalizuj załączone nagranie ze spotkania roboczego i przygotuj tabelę zawierającą: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Kto jest odpowiedzialny za dane zadanie?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Jaki jest dokładny zakres zadania?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pl-PL" dirty="0"/>
              <a:t>Jaki termin ustalono w trakcie rozmowy?"</a:t>
            </a:r>
          </a:p>
        </p:txBody>
      </p:sp>
    </p:spTree>
    <p:extLst>
      <p:ext uri="{BB962C8B-B14F-4D97-AF65-F5344CB8AC3E}">
        <p14:creationId xmlns:p14="http://schemas.microsoft.com/office/powerpoint/2010/main" val="3807098382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3EFDF75-E226-2BF4-6141-845EE1934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0" dirty="0"/>
              <a:t>Praca z trudnym dźwiękiem: szumy, wielu rozmówców i żargon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153482B-D7B7-9D99-14B9-32E6C4CE6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Problem:</a:t>
            </a:r>
            <a:r>
              <a:rPr lang="pl-PL" dirty="0"/>
              <a:t> Słaby mikrofon, rozmówcy wchodzący sobie w słowo, hałas w tle, pojęcia akademickie/skróty.</a:t>
            </a:r>
          </a:p>
          <a:p>
            <a:pPr marL="0" lvl="0" indent="0">
              <a:lnSpc>
                <a:spcPct val="150000"/>
              </a:lnSpc>
              <a:buNone/>
            </a:pPr>
            <a:endParaRPr lang="pl-PL" b="1" dirty="0"/>
          </a:p>
          <a:p>
            <a:pPr marL="0" lvl="0" indent="0">
              <a:lnSpc>
                <a:spcPct val="150000"/>
              </a:lnSpc>
              <a:buNone/>
            </a:pPr>
            <a:r>
              <a:rPr lang="pl-PL" b="1" dirty="0"/>
              <a:t>Prompt wspomagający rozkodowanie dźwięku:</a:t>
            </a:r>
            <a:endParaRPr lang="pl-PL" dirty="0"/>
          </a:p>
          <a:p>
            <a:pPr lvl="1">
              <a:lnSpc>
                <a:spcPct val="150000"/>
              </a:lnSpc>
            </a:pPr>
            <a:r>
              <a:rPr lang="pl-PL" i="1" dirty="0"/>
              <a:t>„Rozpoznaj głównych rozmówców jako Osoba A i Osoba B. Ignoruj szumy i przejęzyczenia. Jeśli pojęcie brzmi jak skrót akademicki (np. PKA, USOS, ECTS), dopasuj go do kontekstu szkolnictwa wyższego.”</a:t>
            </a:r>
            <a:endParaRPr lang="pl-PL" dirty="0"/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62387799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3E7FA04-7073-48D8-95A9-B1E12FA8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Co oznacza "Łańcuch pracy"?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0B5E812-AE72-BA06-372D-032F1E32E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Brak jednej super-aplikacji</a:t>
            </a:r>
          </a:p>
          <a:p>
            <a:pPr>
              <a:lnSpc>
                <a:spcPct val="150000"/>
              </a:lnSpc>
            </a:pPr>
            <a:r>
              <a:rPr lang="pl-PL" dirty="0"/>
              <a:t>Żadne narzędzie na rynku nie robi wszystkiego idealnie. Sukces polega na przekazywaniu pałeczki.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Dopasowanie do etapu</a:t>
            </a:r>
          </a:p>
          <a:p>
            <a:pPr>
              <a:lnSpc>
                <a:spcPct val="150000"/>
              </a:lnSpc>
            </a:pPr>
            <a:r>
              <a:rPr lang="pl-PL" dirty="0"/>
              <a:t>Używasz właściwego narzędzia dokładnie tam, gdzie jest najsilniejsze (np. dźwięk -&gt; analiza -&gt; redagowanie).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3449064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A9B7479-C76A-14FF-55A5-970F3C97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Poszukiwanie dedykowanych narzędzi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2316FAF-BFD3-6FBB-E216-F38B556E6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pl-PL" dirty="0"/>
              <a:t>Jeżeli potrzebujemy narzędzia wyspecjalizowanego do konkretnego zadania możemy skorzystać ze strony </a:t>
            </a:r>
            <a:r>
              <a:rPr lang="pl-PL" dirty="0" err="1">
                <a:hlinkClick r:id="rId2"/>
              </a:rPr>
              <a:t>There’s</a:t>
            </a:r>
            <a:r>
              <a:rPr lang="pl-PL" dirty="0">
                <a:hlinkClick r:id="rId2"/>
              </a:rPr>
              <a:t> </a:t>
            </a:r>
            <a:r>
              <a:rPr lang="pl-PL" dirty="0" err="1">
                <a:hlinkClick r:id="rId2"/>
              </a:rPr>
              <a:t>An</a:t>
            </a:r>
            <a:r>
              <a:rPr lang="pl-PL" dirty="0">
                <a:hlinkClick r:id="rId2"/>
              </a:rPr>
              <a:t> AI For </a:t>
            </a:r>
            <a:r>
              <a:rPr lang="pl-PL" dirty="0" err="1">
                <a:hlinkClick r:id="rId2"/>
              </a:rPr>
              <a:t>That</a:t>
            </a:r>
            <a:r>
              <a:rPr lang="pl-PL" dirty="0"/>
              <a:t>, która poleca narzędzia do danego celu</a:t>
            </a:r>
          </a:p>
        </p:txBody>
      </p:sp>
      <p:pic>
        <p:nvPicPr>
          <p:cNvPr id="5" name="Obraz 4" descr="Zrzut ekranu strony internetowej ułatwiającej znalezienie narzędzia AI, do konkretnego celu. Widoczne elementy to pasek wyszukiwania, przycisk z lupą, przyciski &quot;Generate images&quot; i &quot;Create AI Tools&quot;.">
            <a:extLst>
              <a:ext uri="{FF2B5EF4-FFF2-40B4-BE49-F238E27FC236}">
                <a16:creationId xmlns:a16="http://schemas.microsoft.com/office/drawing/2014/main" id="{5DDA4455-68A9-D489-D211-9BD8CB0173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517" y="3761306"/>
            <a:ext cx="5928966" cy="249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01690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8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0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AEBED8A7-923D-0363-80A3-F27F8B51E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pl-PL" b="0" dirty="0">
                <a:solidFill>
                  <a:srgbClr val="FFFFFF"/>
                </a:solidFill>
              </a:rPr>
              <a:t>Łączenie narzędzi</a:t>
            </a:r>
          </a:p>
        </p:txBody>
      </p:sp>
      <p:sp>
        <p:nvSpPr>
          <p:cNvPr id="28" name="Arc 22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69E0929-B1A2-81D1-2BF2-6ED8785A13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396687"/>
            <a:ext cx="6142397" cy="469296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Przykład 1: Od nagrania do oficjalnego pisma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endParaRPr lang="pl-PL" sz="1800" b="1" dirty="0"/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Krok 1: Mowa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1800" dirty="0"/>
              <a:t>Dyktujesz krótką notatkę głosową w telefonie podczas powrotu ze spotkania.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Krok 2: Asystent stylu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1800" dirty="0"/>
              <a:t>Wklejasz tekst do Asystenta stylu, który porządkuje nagranie w urzędowy szkic.</a:t>
            </a:r>
          </a:p>
          <a:p>
            <a:pPr marL="0" indent="0">
              <a:lnSpc>
                <a:spcPct val="120000"/>
              </a:lnSpc>
              <a:spcAft>
                <a:spcPts val="600"/>
              </a:spcAft>
              <a:buNone/>
            </a:pPr>
            <a:r>
              <a:rPr lang="pl-PL" sz="1800" b="1" dirty="0"/>
              <a:t>Krok 3: Canvas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pl-PL" sz="1800" dirty="0"/>
              <a:t>Przenosisz tekst do edytora Canvas na ostateczny szlif i eksport do pliku DOCX.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endParaRPr lang="pl-PL" sz="1800" dirty="0"/>
          </a:p>
        </p:txBody>
      </p:sp>
    </p:spTree>
    <p:extLst>
      <p:ext uri="{BB962C8B-B14F-4D97-AF65-F5344CB8AC3E}">
        <p14:creationId xmlns:p14="http://schemas.microsoft.com/office/powerpoint/2010/main" val="62443670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5826FF3C-AE79-4F3D-2E0F-D35C01304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2600" b="0" dirty="0"/>
              <a:t>Przykład 2: Od regulaminu do bezpiecznej odpowiedzi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A72B9F6-3EEB-58E0-8FF3-C872B9078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dirty="0"/>
              <a:t>Krok 1: Zapytanie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Wpływa skomplikowany lub nietypowy wniosek od pracownika/studenta.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dirty="0"/>
              <a:t>Krok 2: </a:t>
            </a:r>
            <a:r>
              <a:rPr lang="en-US" sz="2200" b="1" noProof="0" dirty="0"/>
              <a:t>NotebookLM</a:t>
            </a:r>
            <a:endParaRPr lang="pl-PL" sz="2200" b="1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Sprawdzasz wymogi w bazie wiedzy i wyciągasz dokładny paragraf prawny.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200" b="1" dirty="0"/>
              <a:t>Krok 3: Asystent mailowy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dirty="0"/>
              <a:t>Generujesz gotową, uprzejmą odpowiedź z wklejoną podstawą prawną.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790844892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B0C7BE7-F5C4-67DF-6E9D-4C4A79CEC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Tworzenie własnej Mapy Procesu AI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60E5D1D-5728-37CB-8F33-F14345BA9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Mapowanie 3 rutynowych zadań biurowych:</a:t>
            </a:r>
            <a:endParaRPr lang="pl-PL" dirty="0"/>
          </a:p>
          <a:p>
            <a:pPr lvl="0">
              <a:lnSpc>
                <a:spcPct val="150000"/>
              </a:lnSpc>
            </a:pPr>
            <a:r>
              <a:rPr lang="pl-PL" i="1" dirty="0"/>
              <a:t>Poranna korespondencja:</a:t>
            </a:r>
            <a:r>
              <a:rPr lang="pl-PL" dirty="0"/>
              <a:t> Podyktowanie myśli (głos) ➔ Asystent mailowy ➔ Gotowy mail.</a:t>
            </a:r>
          </a:p>
          <a:p>
            <a:pPr lvl="0">
              <a:lnSpc>
                <a:spcPct val="150000"/>
              </a:lnSpc>
            </a:pPr>
            <a:r>
              <a:rPr lang="pl-PL" i="1" dirty="0"/>
              <a:t>Sprawdzanie wniosków:</a:t>
            </a:r>
            <a:r>
              <a:rPr lang="pl-PL" dirty="0"/>
              <a:t> Wniosek studenta ➔ </a:t>
            </a:r>
            <a:r>
              <a:rPr lang="pl-PL" dirty="0" err="1"/>
              <a:t>NotebookLM</a:t>
            </a:r>
            <a:r>
              <a:rPr lang="pl-PL" dirty="0"/>
              <a:t> (Regulamin) ➔ Projekt decyzji.</a:t>
            </a:r>
          </a:p>
          <a:p>
            <a:pPr lvl="0">
              <a:lnSpc>
                <a:spcPct val="150000"/>
              </a:lnSpc>
            </a:pPr>
            <a:r>
              <a:rPr lang="pl-PL" i="1" dirty="0"/>
              <a:t>Obsługa posiedzenia:</a:t>
            </a:r>
            <a:r>
              <a:rPr lang="pl-PL" dirty="0"/>
              <a:t> Nagranie audio ➔ Transkrypcja ➔ Edytor </a:t>
            </a:r>
            <a:r>
              <a:rPr lang="en-US" noProof="0" dirty="0"/>
              <a:t>Canvas</a:t>
            </a:r>
            <a:r>
              <a:rPr lang="pl-PL" dirty="0"/>
              <a:t> (Uchwała).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93788697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3B7112-AECE-5919-8BC8-CB61A5BF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Zmiana roli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328B148-64BA-12C6-2A70-DD8611F8B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Standardowy tryb pracy:</a:t>
            </a:r>
          </a:p>
          <a:p>
            <a:pPr>
              <a:lnSpc>
                <a:spcPct val="150000"/>
              </a:lnSpc>
            </a:pPr>
            <a:r>
              <a:rPr lang="pl-PL" dirty="0"/>
              <a:t>Pisanie wszystkiego od zera, ręczne przeglądanie regulaminów i ciągłe formowanie zdań (trwa godzinami).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Nowoczesny tryb z AI:</a:t>
            </a:r>
          </a:p>
          <a:p>
            <a:pPr>
              <a:lnSpc>
                <a:spcPct val="150000"/>
              </a:lnSpc>
            </a:pPr>
            <a:r>
              <a:rPr lang="pl-PL" dirty="0"/>
              <a:t>Jesteś </a:t>
            </a:r>
            <a:r>
              <a:rPr lang="pl-PL" b="1" dirty="0"/>
              <a:t>zarządcą i redaktorem</a:t>
            </a:r>
            <a:r>
              <a:rPr lang="pl-PL" dirty="0"/>
              <a:t>. Narzędzia tworzą pierwszy szkic w parę sekund, Ty go tylko weryfikujesz i zatwierdzasz.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87732063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6D77B5E5-FAEF-6014-B062-EED8ED44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pl-PL" sz="5400">
                <a:solidFill>
                  <a:srgbClr val="FFFFFF"/>
                </a:solidFill>
              </a:rPr>
              <a:t>AI to kolejne narzędzie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976F38B-2CF6-BE55-15DB-28CCD09411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Sztuczna inteligencja nie zastąpi człowieka:</a:t>
            </a:r>
            <a:r>
              <a:rPr lang="pl-PL" sz="2200" dirty="0"/>
              <a:t> Zastępuje jedynie powtarzalne, nudne zadania edytorskie.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Człowiek bierze odpowiedzialność:</a:t>
            </a:r>
            <a:r>
              <a:rPr lang="pl-PL" sz="2200" dirty="0"/>
              <a:t> Ostateczny podpis i decyzja zawsze należą do Ciebie.</a:t>
            </a:r>
          </a:p>
          <a:p>
            <a:pPr lvl="0"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Ekspert w pętli (</a:t>
            </a:r>
            <a:r>
              <a:rPr lang="en-US" sz="2200" b="1" noProof="0" dirty="0"/>
              <a:t>Human in the Loop</a:t>
            </a:r>
            <a:r>
              <a:rPr lang="pl-PL" sz="2200" b="1" dirty="0"/>
              <a:t>):</a:t>
            </a:r>
            <a:r>
              <a:rPr lang="pl-PL" sz="2200" dirty="0"/>
              <a:t> AI sugeruje, człowiek weryfikuje.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217758203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1774C16-A8C4-1CC9-CFE7-536F820FF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0"/>
              <a:t>Złote zasady higieny pracy z AI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51AB473C-9828-381A-B969-C6577E1AD0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Anonimizacja</a:t>
            </a:r>
          </a:p>
          <a:p>
            <a:pPr>
              <a:lnSpc>
                <a:spcPct val="150000"/>
              </a:lnSpc>
            </a:pPr>
            <a:r>
              <a:rPr lang="pl-PL" dirty="0"/>
              <a:t>Usuwaj PESEL-e, imiona i nazwiska przed wklejeniem treści do chmury publicznej.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Weryfikacja</a:t>
            </a:r>
          </a:p>
          <a:p>
            <a:pPr>
              <a:lnSpc>
                <a:spcPct val="150000"/>
              </a:lnSpc>
            </a:pPr>
            <a:r>
              <a:rPr lang="pl-PL" dirty="0"/>
              <a:t>Zawsze sprawdzaj wygenerowane daty, liczby i przytoczone paragrafy prawne.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Dobór narzędzia</a:t>
            </a:r>
          </a:p>
          <a:p>
            <a:pPr>
              <a:lnSpc>
                <a:spcPct val="150000"/>
              </a:lnSpc>
            </a:pPr>
            <a:r>
              <a:rPr lang="pl-PL" dirty="0"/>
              <a:t>Używaj właściwego narzędzia do skali problemu.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0092282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7619BE5D-0A71-9DDB-A841-40BD9F45F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pl-PL" sz="5400" b="0"/>
              <a:t>Twój zestaw narzędzi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F4F19AA-74BB-9186-6E90-ED05385D7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200" b="1" dirty="0"/>
              <a:t>Czat Ogólny (</a:t>
            </a:r>
            <a:r>
              <a:rPr lang="en-US" sz="2200" b="1" noProof="0" dirty="0"/>
              <a:t>ChatGPT</a:t>
            </a:r>
            <a:r>
              <a:rPr lang="pl-PL" sz="2200" b="1" dirty="0"/>
              <a:t> / </a:t>
            </a:r>
            <a:r>
              <a:rPr lang="en-US" sz="2200" b="1" noProof="0" dirty="0"/>
              <a:t>Gemini</a:t>
            </a:r>
            <a:r>
              <a:rPr lang="pl-PL" sz="2200" b="1" dirty="0"/>
              <a:t> / </a:t>
            </a:r>
            <a:r>
              <a:rPr lang="en-US" sz="2200" b="1" noProof="0" dirty="0"/>
              <a:t>Claude</a:t>
            </a:r>
            <a:r>
              <a:rPr lang="pl-PL" sz="2200" b="1" dirty="0"/>
              <a:t>) </a:t>
            </a:r>
            <a:r>
              <a:rPr lang="pl-PL" sz="2200" dirty="0"/>
              <a:t>Szybkie pytania, pisanie pierwszych wersji maili i burza mózgów.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2200" b="1" noProof="0" dirty="0"/>
              <a:t>NotebookLM</a:t>
            </a:r>
            <a:r>
              <a:rPr lang="pl-PL" sz="2200" b="1" dirty="0"/>
              <a:t> </a:t>
            </a:r>
            <a:r>
              <a:rPr lang="pl-PL" sz="2200" dirty="0"/>
              <a:t>Bezbłędna analiza wielkich dokumentów i budowanie własnych baz wiedzy.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en-US" sz="2200" b="1" noProof="0" dirty="0"/>
              <a:t>Gemini</a:t>
            </a:r>
            <a:r>
              <a:rPr lang="pl-PL" sz="2200" b="1" dirty="0"/>
              <a:t> </a:t>
            </a:r>
            <a:r>
              <a:rPr lang="en-US" sz="2200" b="1" noProof="0" dirty="0"/>
              <a:t>Canvas</a:t>
            </a:r>
            <a:r>
              <a:rPr lang="pl-PL" sz="2200" b="1" dirty="0"/>
              <a:t> </a:t>
            </a:r>
            <a:r>
              <a:rPr lang="pl-PL" sz="2200" dirty="0"/>
              <a:t>Praca na żywym dokumencie i edycja sekcjonowana bez przegenerowywania.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r>
              <a:rPr lang="pl-PL" sz="2200" b="1" dirty="0"/>
              <a:t>Dedykowani asystenci (Gemy) </a:t>
            </a:r>
            <a:r>
              <a:rPr lang="pl-PL" sz="2200" dirty="0"/>
              <a:t>Automatyzacja powtarzalnych procesów z pamięcią Twojego stylu i wytycznych.</a:t>
            </a:r>
          </a:p>
          <a:p>
            <a:pPr>
              <a:lnSpc>
                <a:spcPct val="13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99045228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15447AF-09BC-A377-09C7-F4C5561C8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Strategia małych kroków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C456847-5D29-FC73-4ACB-D824E876CE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Nie próbuj zmieniać i automatyzować wszystkiego na raz!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Wybierz JEDNO powtarzalne zadanie z tego tygodnia (np. streszczenie pliku lub odpisanie na maila).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Przetestuj na nim wybrane narzędzie.</a:t>
            </a:r>
          </a:p>
          <a:p>
            <a:pPr lvl="0">
              <a:lnSpc>
                <a:spcPct val="150000"/>
              </a:lnSpc>
            </a:pPr>
            <a:r>
              <a:rPr lang="pl-PL" dirty="0"/>
              <a:t>Zobacz, ile minut zaoszczędziłeś i dopiero wtedy przejdź do kolejnego obszaru!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50959861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1E14B9E-A815-88E7-D9CC-30B939B51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Twój plan działania na pierwsze 30 dni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7CF4E72B-AAD3-5A65-F6AE-88037999E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>
              <a:lnSpc>
                <a:spcPct val="150000"/>
              </a:lnSpc>
            </a:pPr>
            <a:r>
              <a:rPr lang="pl-PL" b="1" dirty="0"/>
              <a:t>Tydzień 1:</a:t>
            </a:r>
            <a:r>
              <a:rPr lang="pl-PL" dirty="0"/>
              <a:t> Wykorzystaj zwykły czat do szybkiej korekty i pisania 3 maili.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Tydzień 2:</a:t>
            </a:r>
            <a:r>
              <a:rPr lang="pl-PL" dirty="0"/>
              <a:t> Stwórz swój pierwszy notatnik w </a:t>
            </a:r>
            <a:r>
              <a:rPr lang="en-US" noProof="0" dirty="0"/>
              <a:t>NotebookLM</a:t>
            </a:r>
            <a:r>
              <a:rPr lang="pl-PL" dirty="0"/>
              <a:t> z 2–3 regulaminami biura.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Tydzień 3:</a:t>
            </a:r>
            <a:r>
              <a:rPr lang="pl-PL" dirty="0"/>
              <a:t> Zbuduj jednego dedykowanego Gema do cyklicznego zadania.</a:t>
            </a:r>
          </a:p>
          <a:p>
            <a:pPr lvl="0">
              <a:lnSpc>
                <a:spcPct val="150000"/>
              </a:lnSpc>
            </a:pPr>
            <a:r>
              <a:rPr lang="pl-PL" b="1" dirty="0"/>
              <a:t>Tydzień 4:</a:t>
            </a:r>
            <a:r>
              <a:rPr lang="pl-PL" dirty="0"/>
              <a:t> Wypróbuj dyktowanie głosowe i wygenerowanie notatki ze spotkania.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4387907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C17DE74-01C9-4859-B65A-85CF999E85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68C0432-0E90-4CC1-8CD3-D44A90DF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347414"/>
          </a:xfrm>
          <a:custGeom>
            <a:avLst/>
            <a:gdLst>
              <a:gd name="connsiteX0" fmla="*/ 0 w 12192000"/>
              <a:gd name="connsiteY0" fmla="*/ 0 h 2347414"/>
              <a:gd name="connsiteX1" fmla="*/ 12192000 w 12192000"/>
              <a:gd name="connsiteY1" fmla="*/ 0 h 2347414"/>
              <a:gd name="connsiteX2" fmla="*/ 12192000 w 12192000"/>
              <a:gd name="connsiteY2" fmla="*/ 1736458 h 2347414"/>
              <a:gd name="connsiteX3" fmla="*/ 11967601 w 12192000"/>
              <a:gd name="connsiteY3" fmla="*/ 1784034 h 2347414"/>
              <a:gd name="connsiteX4" fmla="*/ 10829000 w 12192000"/>
              <a:gd name="connsiteY4" fmla="*/ 1983294 h 2347414"/>
              <a:gd name="connsiteX5" fmla="*/ 10743779 w 12192000"/>
              <a:gd name="connsiteY5" fmla="*/ 1996027 h 2347414"/>
              <a:gd name="connsiteX6" fmla="*/ 10829254 w 12192000"/>
              <a:gd name="connsiteY6" fmla="*/ 1987751 h 2347414"/>
              <a:gd name="connsiteX7" fmla="*/ 10847162 w 12192000"/>
              <a:gd name="connsiteY7" fmla="*/ 1988388 h 2347414"/>
              <a:gd name="connsiteX8" fmla="*/ 11575155 w 12192000"/>
              <a:gd name="connsiteY8" fmla="*/ 1921415 h 2347414"/>
              <a:gd name="connsiteX9" fmla="*/ 12192000 w 12192000"/>
              <a:gd name="connsiteY9" fmla="*/ 1851213 h 2347414"/>
              <a:gd name="connsiteX10" fmla="*/ 12192000 w 12192000"/>
              <a:gd name="connsiteY10" fmla="*/ 1907356 h 2347414"/>
              <a:gd name="connsiteX11" fmla="*/ 12035532 w 12192000"/>
              <a:gd name="connsiteY11" fmla="*/ 1927033 h 2347414"/>
              <a:gd name="connsiteX12" fmla="*/ 11576932 w 12192000"/>
              <a:gd name="connsiteY12" fmla="*/ 1976291 h 2347414"/>
              <a:gd name="connsiteX13" fmla="*/ 10627316 w 12192000"/>
              <a:gd name="connsiteY13" fmla="*/ 2061470 h 2347414"/>
              <a:gd name="connsiteX14" fmla="*/ 9804196 w 12192000"/>
              <a:gd name="connsiteY14" fmla="*/ 2123478 h 2347414"/>
              <a:gd name="connsiteX15" fmla="*/ 9243851 w 12192000"/>
              <a:gd name="connsiteY15" fmla="*/ 2180008 h 2347414"/>
              <a:gd name="connsiteX16" fmla="*/ 8731259 w 12192000"/>
              <a:gd name="connsiteY16" fmla="*/ 2225081 h 2347414"/>
              <a:gd name="connsiteX17" fmla="*/ 8065752 w 12192000"/>
              <a:gd name="connsiteY17" fmla="*/ 2271681 h 2347414"/>
              <a:gd name="connsiteX18" fmla="*/ 7658065 w 12192000"/>
              <a:gd name="connsiteY18" fmla="*/ 2292562 h 2347414"/>
              <a:gd name="connsiteX19" fmla="*/ 6531024 w 12192000"/>
              <a:gd name="connsiteY19" fmla="*/ 2324138 h 2347414"/>
              <a:gd name="connsiteX20" fmla="*/ 6178331 w 12192000"/>
              <a:gd name="connsiteY20" fmla="*/ 2345655 h 2347414"/>
              <a:gd name="connsiteX21" fmla="*/ 5977282 w 12192000"/>
              <a:gd name="connsiteY21" fmla="*/ 2344127 h 2347414"/>
              <a:gd name="connsiteX22" fmla="*/ 5367658 w 12192000"/>
              <a:gd name="connsiteY22" fmla="*/ 2329230 h 2347414"/>
              <a:gd name="connsiteX23" fmla="*/ 4387306 w 12192000"/>
              <a:gd name="connsiteY23" fmla="*/ 2288614 h 2347414"/>
              <a:gd name="connsiteX24" fmla="*/ 4180287 w 12192000"/>
              <a:gd name="connsiteY24" fmla="*/ 2280211 h 2347414"/>
              <a:gd name="connsiteX25" fmla="*/ 3842199 w 12192000"/>
              <a:gd name="connsiteY25" fmla="*/ 2257039 h 2347414"/>
              <a:gd name="connsiteX26" fmla="*/ 3730309 w 12192000"/>
              <a:gd name="connsiteY26" fmla="*/ 2251182 h 2347414"/>
              <a:gd name="connsiteX27" fmla="*/ 3425496 w 12192000"/>
              <a:gd name="connsiteY27" fmla="*/ 2231320 h 2347414"/>
              <a:gd name="connsiteX28" fmla="*/ 3076106 w 12192000"/>
              <a:gd name="connsiteY28" fmla="*/ 2201781 h 2347414"/>
              <a:gd name="connsiteX29" fmla="*/ 2819682 w 12192000"/>
              <a:gd name="connsiteY29" fmla="*/ 2182427 h 2347414"/>
              <a:gd name="connsiteX30" fmla="*/ 2525539 w 12192000"/>
              <a:gd name="connsiteY30" fmla="*/ 2152888 h 2347414"/>
              <a:gd name="connsiteX31" fmla="*/ 2311915 w 12192000"/>
              <a:gd name="connsiteY31" fmla="*/ 2133536 h 2347414"/>
              <a:gd name="connsiteX32" fmla="*/ 2054223 w 12192000"/>
              <a:gd name="connsiteY32" fmla="*/ 2104760 h 2347414"/>
              <a:gd name="connsiteX33" fmla="*/ 1865367 w 12192000"/>
              <a:gd name="connsiteY33" fmla="*/ 2084770 h 2347414"/>
              <a:gd name="connsiteX34" fmla="*/ 1629263 w 12192000"/>
              <a:gd name="connsiteY34" fmla="*/ 2055996 h 2347414"/>
              <a:gd name="connsiteX35" fmla="*/ 1458823 w 12192000"/>
              <a:gd name="connsiteY35" fmla="*/ 2035751 h 2347414"/>
              <a:gd name="connsiteX36" fmla="*/ 1241390 w 12192000"/>
              <a:gd name="connsiteY36" fmla="*/ 2007103 h 2347414"/>
              <a:gd name="connsiteX37" fmla="*/ 1047453 w 12192000"/>
              <a:gd name="connsiteY37" fmla="*/ 1980748 h 2347414"/>
              <a:gd name="connsiteX38" fmla="*/ 814907 w 12192000"/>
              <a:gd name="connsiteY38" fmla="*/ 1949045 h 2347414"/>
              <a:gd name="connsiteX39" fmla="*/ 592649 w 12192000"/>
              <a:gd name="connsiteY39" fmla="*/ 1913776 h 2347414"/>
              <a:gd name="connsiteX40" fmla="*/ 343591 w 12192000"/>
              <a:gd name="connsiteY40" fmla="*/ 1872650 h 2347414"/>
              <a:gd name="connsiteX41" fmla="*/ 35731 w 12192000"/>
              <a:gd name="connsiteY41" fmla="*/ 1821722 h 2347414"/>
              <a:gd name="connsiteX42" fmla="*/ 0 w 12192000"/>
              <a:gd name="connsiteY42" fmla="*/ 1814848 h 2347414"/>
              <a:gd name="connsiteX43" fmla="*/ 0 w 12192000"/>
              <a:gd name="connsiteY43" fmla="*/ 1758489 h 2347414"/>
              <a:gd name="connsiteX44" fmla="*/ 274248 w 12192000"/>
              <a:gd name="connsiteY44" fmla="*/ 1808735 h 2347414"/>
              <a:gd name="connsiteX45" fmla="*/ 498157 w 12192000"/>
              <a:gd name="connsiteY45" fmla="*/ 1846167 h 2347414"/>
              <a:gd name="connsiteX46" fmla="*/ 722828 w 12192000"/>
              <a:gd name="connsiteY46" fmla="*/ 1878635 h 2347414"/>
              <a:gd name="connsiteX47" fmla="*/ 949913 w 12192000"/>
              <a:gd name="connsiteY47" fmla="*/ 1912375 h 2347414"/>
              <a:gd name="connsiteX48" fmla="*/ 1195414 w 12192000"/>
              <a:gd name="connsiteY48" fmla="*/ 1947516 h 2347414"/>
              <a:gd name="connsiteX49" fmla="*/ 1342867 w 12192000"/>
              <a:gd name="connsiteY49" fmla="*/ 1968397 h 2347414"/>
              <a:gd name="connsiteX50" fmla="*/ 1518007 w 12192000"/>
              <a:gd name="connsiteY50" fmla="*/ 1988006 h 2347414"/>
              <a:gd name="connsiteX51" fmla="*/ 1701403 w 12192000"/>
              <a:gd name="connsiteY51" fmla="*/ 2010669 h 2347414"/>
              <a:gd name="connsiteX52" fmla="*/ 1879210 w 12192000"/>
              <a:gd name="connsiteY52" fmla="*/ 2031167 h 2347414"/>
              <a:gd name="connsiteX53" fmla="*/ 2068702 w 12192000"/>
              <a:gd name="connsiteY53" fmla="*/ 2052940 h 2347414"/>
              <a:gd name="connsiteX54" fmla="*/ 2212090 w 12192000"/>
              <a:gd name="connsiteY54" fmla="*/ 2067583 h 2347414"/>
              <a:gd name="connsiteX55" fmla="*/ 2416949 w 12192000"/>
              <a:gd name="connsiteY55" fmla="*/ 2089609 h 2347414"/>
              <a:gd name="connsiteX56" fmla="*/ 2582055 w 12192000"/>
              <a:gd name="connsiteY56" fmla="*/ 2105397 h 2347414"/>
              <a:gd name="connsiteX57" fmla="*/ 2802282 w 12192000"/>
              <a:gd name="connsiteY57" fmla="*/ 2126405 h 2347414"/>
              <a:gd name="connsiteX58" fmla="*/ 2984916 w 12192000"/>
              <a:gd name="connsiteY58" fmla="*/ 2141684 h 2347414"/>
              <a:gd name="connsiteX59" fmla="*/ 3241847 w 12192000"/>
              <a:gd name="connsiteY59" fmla="*/ 2164094 h 2347414"/>
              <a:gd name="connsiteX60" fmla="*/ 3439848 w 12192000"/>
              <a:gd name="connsiteY60" fmla="*/ 2176826 h 2347414"/>
              <a:gd name="connsiteX61" fmla="*/ 3658678 w 12192000"/>
              <a:gd name="connsiteY61" fmla="*/ 2194523 h 2347414"/>
              <a:gd name="connsiteX62" fmla="*/ 3881317 w 12192000"/>
              <a:gd name="connsiteY62" fmla="*/ 2206491 h 2347414"/>
              <a:gd name="connsiteX63" fmla="*/ 4148916 w 12192000"/>
              <a:gd name="connsiteY63" fmla="*/ 2225081 h 2347414"/>
              <a:gd name="connsiteX64" fmla="*/ 4468337 w 12192000"/>
              <a:gd name="connsiteY64" fmla="*/ 2237813 h 2347414"/>
              <a:gd name="connsiteX65" fmla="*/ 4605375 w 12192000"/>
              <a:gd name="connsiteY65" fmla="*/ 2240232 h 2347414"/>
              <a:gd name="connsiteX66" fmla="*/ 4527647 w 12192000"/>
              <a:gd name="connsiteY66" fmla="*/ 2236412 h 2347414"/>
              <a:gd name="connsiteX67" fmla="*/ 4175589 w 12192000"/>
              <a:gd name="connsiteY67" fmla="*/ 2212985 h 2347414"/>
              <a:gd name="connsiteX68" fmla="*/ 3988255 w 12192000"/>
              <a:gd name="connsiteY68" fmla="*/ 2200253 h 2347414"/>
              <a:gd name="connsiteX69" fmla="*/ 3686492 w 12192000"/>
              <a:gd name="connsiteY69" fmla="*/ 2176062 h 2347414"/>
              <a:gd name="connsiteX70" fmla="*/ 3517320 w 12192000"/>
              <a:gd name="connsiteY70" fmla="*/ 2163330 h 2347414"/>
              <a:gd name="connsiteX71" fmla="*/ 3258357 w 12192000"/>
              <a:gd name="connsiteY71" fmla="*/ 2139519 h 2347414"/>
              <a:gd name="connsiteX72" fmla="*/ 3101506 w 12192000"/>
              <a:gd name="connsiteY72" fmla="*/ 2126787 h 2347414"/>
              <a:gd name="connsiteX73" fmla="*/ 2809395 w 12192000"/>
              <a:gd name="connsiteY73" fmla="*/ 2097502 h 2347414"/>
              <a:gd name="connsiteX74" fmla="*/ 2598566 w 12192000"/>
              <a:gd name="connsiteY74" fmla="*/ 2078532 h 2347414"/>
              <a:gd name="connsiteX75" fmla="*/ 2337444 w 12192000"/>
              <a:gd name="connsiteY75" fmla="*/ 2048611 h 2347414"/>
              <a:gd name="connsiteX76" fmla="*/ 2091054 w 12192000"/>
              <a:gd name="connsiteY76" fmla="*/ 2023146 h 2347414"/>
              <a:gd name="connsiteX77" fmla="*/ 1755761 w 12192000"/>
              <a:gd name="connsiteY77" fmla="*/ 1981384 h 2347414"/>
              <a:gd name="connsiteX78" fmla="*/ 1441169 w 12192000"/>
              <a:gd name="connsiteY78" fmla="*/ 1943824 h 2347414"/>
              <a:gd name="connsiteX79" fmla="*/ 1017607 w 12192000"/>
              <a:gd name="connsiteY79" fmla="*/ 1883345 h 2347414"/>
              <a:gd name="connsiteX80" fmla="*/ 594427 w 12192000"/>
              <a:gd name="connsiteY80" fmla="*/ 1821849 h 2347414"/>
              <a:gd name="connsiteX81" fmla="*/ 200711 w 12192000"/>
              <a:gd name="connsiteY81" fmla="*/ 1755132 h 2347414"/>
              <a:gd name="connsiteX82" fmla="*/ 0 w 12192000"/>
              <a:gd name="connsiteY82" fmla="*/ 1718743 h 2347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2347414">
                <a:moveTo>
                  <a:pt x="0" y="0"/>
                </a:moveTo>
                <a:lnTo>
                  <a:pt x="12192000" y="0"/>
                </a:lnTo>
                <a:lnTo>
                  <a:pt x="12192000" y="1736458"/>
                </a:lnTo>
                <a:lnTo>
                  <a:pt x="11967601" y="1784034"/>
                </a:lnTo>
                <a:cubicBezTo>
                  <a:pt x="11589888" y="1859409"/>
                  <a:pt x="11209762" y="1923961"/>
                  <a:pt x="10829000" y="1983294"/>
                </a:cubicBezTo>
                <a:lnTo>
                  <a:pt x="10743779" y="1996027"/>
                </a:lnTo>
                <a:cubicBezTo>
                  <a:pt x="10772495" y="1996778"/>
                  <a:pt x="10801211" y="1993989"/>
                  <a:pt x="10829254" y="1987751"/>
                </a:cubicBezTo>
                <a:cubicBezTo>
                  <a:pt x="10835198" y="1988337"/>
                  <a:pt x="10841180" y="1988553"/>
                  <a:pt x="10847162" y="1988388"/>
                </a:cubicBezTo>
                <a:cubicBezTo>
                  <a:pt x="11090123" y="1968907"/>
                  <a:pt x="11332703" y="1945734"/>
                  <a:pt x="11575155" y="1921415"/>
                </a:cubicBezTo>
                <a:lnTo>
                  <a:pt x="12192000" y="1851213"/>
                </a:lnTo>
                <a:lnTo>
                  <a:pt x="12192000" y="1907356"/>
                </a:lnTo>
                <a:lnTo>
                  <a:pt x="12035532" y="1927033"/>
                </a:lnTo>
                <a:cubicBezTo>
                  <a:pt x="11882793" y="1944747"/>
                  <a:pt x="11729910" y="1961077"/>
                  <a:pt x="11576932" y="1976291"/>
                </a:cubicBezTo>
                <a:cubicBezTo>
                  <a:pt x="11260690" y="2008122"/>
                  <a:pt x="10944193" y="2037279"/>
                  <a:pt x="10627316" y="2061470"/>
                </a:cubicBezTo>
                <a:cubicBezTo>
                  <a:pt x="10352985" y="2082351"/>
                  <a:pt x="10078401" y="2100431"/>
                  <a:pt x="9804196" y="2123478"/>
                </a:cubicBezTo>
                <a:cubicBezTo>
                  <a:pt x="9617118" y="2139137"/>
                  <a:pt x="9430675" y="2161674"/>
                  <a:pt x="9243851" y="2180008"/>
                </a:cubicBezTo>
                <a:cubicBezTo>
                  <a:pt x="9073157" y="2196433"/>
                  <a:pt x="8902207" y="2211966"/>
                  <a:pt x="8731259" y="2225081"/>
                </a:cubicBezTo>
                <a:cubicBezTo>
                  <a:pt x="8509507" y="2242054"/>
                  <a:pt x="8287667" y="2257586"/>
                  <a:pt x="8065752" y="2271681"/>
                </a:cubicBezTo>
                <a:cubicBezTo>
                  <a:pt x="7929984" y="2280466"/>
                  <a:pt x="7793961" y="2285814"/>
                  <a:pt x="7658065" y="2292562"/>
                </a:cubicBezTo>
                <a:cubicBezTo>
                  <a:pt x="7282640" y="2311661"/>
                  <a:pt x="6906704" y="2314208"/>
                  <a:pt x="6531024" y="2324138"/>
                </a:cubicBezTo>
                <a:cubicBezTo>
                  <a:pt x="6413417" y="2327322"/>
                  <a:pt x="6295937" y="2338399"/>
                  <a:pt x="6178331" y="2345655"/>
                </a:cubicBezTo>
                <a:cubicBezTo>
                  <a:pt x="6111271" y="2349730"/>
                  <a:pt x="6044342" y="2345655"/>
                  <a:pt x="5977282" y="2344127"/>
                </a:cubicBezTo>
                <a:cubicBezTo>
                  <a:pt x="5774073" y="2338908"/>
                  <a:pt x="5570866" y="2334960"/>
                  <a:pt x="5367658" y="2329230"/>
                </a:cubicBezTo>
                <a:cubicBezTo>
                  <a:pt x="5040746" y="2319809"/>
                  <a:pt x="4713963" y="2306274"/>
                  <a:pt x="4387306" y="2288614"/>
                </a:cubicBezTo>
                <a:cubicBezTo>
                  <a:pt x="4318342" y="2284796"/>
                  <a:pt x="4249253" y="2284286"/>
                  <a:pt x="4180287" y="2280211"/>
                </a:cubicBezTo>
                <a:cubicBezTo>
                  <a:pt x="4067634" y="2273463"/>
                  <a:pt x="3954980" y="2265060"/>
                  <a:pt x="3842199" y="2257039"/>
                </a:cubicBezTo>
                <a:cubicBezTo>
                  <a:pt x="3804988" y="2254492"/>
                  <a:pt x="3767648" y="2254620"/>
                  <a:pt x="3730309" y="2251182"/>
                </a:cubicBezTo>
                <a:cubicBezTo>
                  <a:pt x="3628704" y="2242142"/>
                  <a:pt x="3527101" y="2238449"/>
                  <a:pt x="3425496" y="2231320"/>
                </a:cubicBezTo>
                <a:cubicBezTo>
                  <a:pt x="3308906" y="2222534"/>
                  <a:pt x="3192569" y="2211330"/>
                  <a:pt x="3076106" y="2201781"/>
                </a:cubicBezTo>
                <a:cubicBezTo>
                  <a:pt x="2990757" y="2194905"/>
                  <a:pt x="2905157" y="2190067"/>
                  <a:pt x="2819682" y="2182427"/>
                </a:cubicBezTo>
                <a:cubicBezTo>
                  <a:pt x="2721507" y="2173515"/>
                  <a:pt x="2623586" y="2162311"/>
                  <a:pt x="2525539" y="2152888"/>
                </a:cubicBezTo>
                <a:cubicBezTo>
                  <a:pt x="2454289" y="2145886"/>
                  <a:pt x="2383038" y="2140920"/>
                  <a:pt x="2311915" y="2133536"/>
                </a:cubicBezTo>
                <a:cubicBezTo>
                  <a:pt x="2225933" y="2124749"/>
                  <a:pt x="2140204" y="2114182"/>
                  <a:pt x="2054223" y="2104760"/>
                </a:cubicBezTo>
                <a:cubicBezTo>
                  <a:pt x="1990719" y="2097758"/>
                  <a:pt x="1928233" y="2092028"/>
                  <a:pt x="1865367" y="2084770"/>
                </a:cubicBezTo>
                <a:cubicBezTo>
                  <a:pt x="1786622" y="2075603"/>
                  <a:pt x="1708006" y="2065545"/>
                  <a:pt x="1629263" y="2055996"/>
                </a:cubicBezTo>
                <a:cubicBezTo>
                  <a:pt x="1572492" y="2049120"/>
                  <a:pt x="1515595" y="2043264"/>
                  <a:pt x="1458823" y="2035751"/>
                </a:cubicBezTo>
                <a:cubicBezTo>
                  <a:pt x="1386303" y="2026585"/>
                  <a:pt x="1313784" y="2016780"/>
                  <a:pt x="1241390" y="2007103"/>
                </a:cubicBezTo>
                <a:lnTo>
                  <a:pt x="1047453" y="1980748"/>
                </a:lnTo>
                <a:cubicBezTo>
                  <a:pt x="969980" y="1970180"/>
                  <a:pt x="892254" y="1960377"/>
                  <a:pt x="814907" y="1949045"/>
                </a:cubicBezTo>
                <a:cubicBezTo>
                  <a:pt x="740609" y="1938094"/>
                  <a:pt x="666692" y="1925744"/>
                  <a:pt x="592649" y="1913776"/>
                </a:cubicBezTo>
                <a:cubicBezTo>
                  <a:pt x="509587" y="1900280"/>
                  <a:pt x="426653" y="1886274"/>
                  <a:pt x="343591" y="1872650"/>
                </a:cubicBezTo>
                <a:cubicBezTo>
                  <a:pt x="240972" y="1855716"/>
                  <a:pt x="138225" y="1839673"/>
                  <a:pt x="35731" y="1821722"/>
                </a:cubicBezTo>
                <a:lnTo>
                  <a:pt x="0" y="1814848"/>
                </a:lnTo>
                <a:lnTo>
                  <a:pt x="0" y="1758489"/>
                </a:lnTo>
                <a:lnTo>
                  <a:pt x="274248" y="1808735"/>
                </a:lnTo>
                <a:cubicBezTo>
                  <a:pt x="348926" y="1821467"/>
                  <a:pt x="423604" y="1832798"/>
                  <a:pt x="498157" y="1846167"/>
                </a:cubicBezTo>
                <a:cubicBezTo>
                  <a:pt x="572708" y="1859536"/>
                  <a:pt x="647896" y="1867813"/>
                  <a:pt x="722828" y="1878635"/>
                </a:cubicBezTo>
                <a:cubicBezTo>
                  <a:pt x="797762" y="1889457"/>
                  <a:pt x="874219" y="1901426"/>
                  <a:pt x="949913" y="1912375"/>
                </a:cubicBezTo>
                <a:cubicBezTo>
                  <a:pt x="1031704" y="1924343"/>
                  <a:pt x="1113496" y="1935802"/>
                  <a:pt x="1195414" y="1947516"/>
                </a:cubicBezTo>
                <a:cubicBezTo>
                  <a:pt x="1244566" y="1954519"/>
                  <a:pt x="1293589" y="1962285"/>
                  <a:pt x="1342867" y="1968397"/>
                </a:cubicBezTo>
                <a:cubicBezTo>
                  <a:pt x="1401162" y="1975656"/>
                  <a:pt x="1459712" y="1981130"/>
                  <a:pt x="1518007" y="1988006"/>
                </a:cubicBezTo>
                <a:cubicBezTo>
                  <a:pt x="1579224" y="1995263"/>
                  <a:pt x="1640186" y="2003411"/>
                  <a:pt x="1701403" y="2010669"/>
                </a:cubicBezTo>
                <a:cubicBezTo>
                  <a:pt x="1762618" y="2017926"/>
                  <a:pt x="1820279" y="2024292"/>
                  <a:pt x="1879210" y="2031167"/>
                </a:cubicBezTo>
                <a:cubicBezTo>
                  <a:pt x="1942712" y="2038425"/>
                  <a:pt x="2006214" y="2046064"/>
                  <a:pt x="2068702" y="2052940"/>
                </a:cubicBezTo>
                <a:cubicBezTo>
                  <a:pt x="2116455" y="2058160"/>
                  <a:pt x="2164335" y="2062362"/>
                  <a:pt x="2212090" y="2067583"/>
                </a:cubicBezTo>
                <a:cubicBezTo>
                  <a:pt x="2280419" y="2074967"/>
                  <a:pt x="2348493" y="2085152"/>
                  <a:pt x="2416949" y="2089609"/>
                </a:cubicBezTo>
                <a:cubicBezTo>
                  <a:pt x="2472070" y="2093302"/>
                  <a:pt x="2526936" y="2099540"/>
                  <a:pt x="2582055" y="2105397"/>
                </a:cubicBezTo>
                <a:cubicBezTo>
                  <a:pt x="2655337" y="2113291"/>
                  <a:pt x="2729001" y="2119785"/>
                  <a:pt x="2802282" y="2126405"/>
                </a:cubicBezTo>
                <a:cubicBezTo>
                  <a:pt x="2862991" y="2131753"/>
                  <a:pt x="2924207" y="2136337"/>
                  <a:pt x="2984916" y="2141684"/>
                </a:cubicBezTo>
                <a:cubicBezTo>
                  <a:pt x="3070516" y="2149324"/>
                  <a:pt x="3156373" y="2152888"/>
                  <a:pt x="3241847" y="2164094"/>
                </a:cubicBezTo>
                <a:cubicBezTo>
                  <a:pt x="3307255" y="2172624"/>
                  <a:pt x="3374060" y="2169822"/>
                  <a:pt x="3439848" y="2176826"/>
                </a:cubicBezTo>
                <a:cubicBezTo>
                  <a:pt x="3512622" y="2184592"/>
                  <a:pt x="3585777" y="2186247"/>
                  <a:pt x="3658678" y="2194523"/>
                </a:cubicBezTo>
                <a:cubicBezTo>
                  <a:pt x="3731578" y="2202800"/>
                  <a:pt x="3807019" y="2201781"/>
                  <a:pt x="3881317" y="2206491"/>
                </a:cubicBezTo>
                <a:cubicBezTo>
                  <a:pt x="3970222" y="2212094"/>
                  <a:pt x="4059124" y="2223552"/>
                  <a:pt x="4148916" y="2225081"/>
                </a:cubicBezTo>
                <a:cubicBezTo>
                  <a:pt x="4255600" y="2226736"/>
                  <a:pt x="4361779" y="2236539"/>
                  <a:pt x="4468337" y="2237813"/>
                </a:cubicBezTo>
                <a:cubicBezTo>
                  <a:pt x="4511390" y="2238577"/>
                  <a:pt x="4554190" y="2246852"/>
                  <a:pt x="4605375" y="2240232"/>
                </a:cubicBezTo>
                <a:cubicBezTo>
                  <a:pt x="4574131" y="2238704"/>
                  <a:pt x="4550762" y="2237940"/>
                  <a:pt x="4527647" y="2236412"/>
                </a:cubicBezTo>
                <a:cubicBezTo>
                  <a:pt x="4410293" y="2228773"/>
                  <a:pt x="4292942" y="2220751"/>
                  <a:pt x="4175589" y="2212985"/>
                </a:cubicBezTo>
                <a:cubicBezTo>
                  <a:pt x="4113101" y="2208783"/>
                  <a:pt x="4050615" y="2205219"/>
                  <a:pt x="3988255" y="2200253"/>
                </a:cubicBezTo>
                <a:cubicBezTo>
                  <a:pt x="3887668" y="2192487"/>
                  <a:pt x="3787079" y="2184082"/>
                  <a:pt x="3686492" y="2176062"/>
                </a:cubicBezTo>
                <a:cubicBezTo>
                  <a:pt x="3630102" y="2171605"/>
                  <a:pt x="3573711" y="2168040"/>
                  <a:pt x="3517320" y="2163330"/>
                </a:cubicBezTo>
                <a:cubicBezTo>
                  <a:pt x="3430958" y="2155689"/>
                  <a:pt x="3344721" y="2147159"/>
                  <a:pt x="3258357" y="2139519"/>
                </a:cubicBezTo>
                <a:cubicBezTo>
                  <a:pt x="3206031" y="2134809"/>
                  <a:pt x="3153705" y="2131371"/>
                  <a:pt x="3101506" y="2126787"/>
                </a:cubicBezTo>
                <a:cubicBezTo>
                  <a:pt x="3004220" y="2117365"/>
                  <a:pt x="2907061" y="2106798"/>
                  <a:pt x="2809395" y="2097502"/>
                </a:cubicBezTo>
                <a:cubicBezTo>
                  <a:pt x="2739161" y="2090628"/>
                  <a:pt x="2668673" y="2085916"/>
                  <a:pt x="2598566" y="2078532"/>
                </a:cubicBezTo>
                <a:cubicBezTo>
                  <a:pt x="2511441" y="2069365"/>
                  <a:pt x="2424569" y="2058160"/>
                  <a:pt x="2337444" y="2048611"/>
                </a:cubicBezTo>
                <a:cubicBezTo>
                  <a:pt x="2255399" y="2039699"/>
                  <a:pt x="2173099" y="2032950"/>
                  <a:pt x="2091054" y="2023146"/>
                </a:cubicBezTo>
                <a:cubicBezTo>
                  <a:pt x="1979162" y="2010414"/>
                  <a:pt x="1867524" y="1995008"/>
                  <a:pt x="1755761" y="1981384"/>
                </a:cubicBezTo>
                <a:cubicBezTo>
                  <a:pt x="1650982" y="1968652"/>
                  <a:pt x="1545821" y="1957830"/>
                  <a:pt x="1441169" y="1943824"/>
                </a:cubicBezTo>
                <a:cubicBezTo>
                  <a:pt x="1299813" y="1924980"/>
                  <a:pt x="1158837" y="1903718"/>
                  <a:pt x="1017607" y="1883345"/>
                </a:cubicBezTo>
                <a:cubicBezTo>
                  <a:pt x="876378" y="1862974"/>
                  <a:pt x="735402" y="1844003"/>
                  <a:pt x="594427" y="1821849"/>
                </a:cubicBezTo>
                <a:cubicBezTo>
                  <a:pt x="462850" y="1801222"/>
                  <a:pt x="331526" y="1778304"/>
                  <a:pt x="200711" y="1755132"/>
                </a:cubicBezTo>
                <a:lnTo>
                  <a:pt x="0" y="1718743"/>
                </a:lnTo>
                <a:close/>
              </a:path>
            </a:pathLst>
          </a:custGeom>
          <a:solidFill>
            <a:schemeClr val="accent2"/>
          </a:solidFill>
          <a:ln w="81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F6C94114-C88A-4252-B9E8-09BF8AA29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221"/>
            <a:ext cx="10515600" cy="1348065"/>
          </a:xfrm>
        </p:spPr>
        <p:txBody>
          <a:bodyPr>
            <a:normAutofit/>
          </a:bodyPr>
          <a:lstStyle/>
          <a:p>
            <a:r>
              <a:rPr lang="pl-PL" sz="5400" b="0">
                <a:solidFill>
                  <a:srgbClr val="FFFFFF"/>
                </a:solidFill>
              </a:rPr>
              <a:t>Szybki audyt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A468F38-345A-6229-F8EF-4D7108DA88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86789"/>
            <a:ext cx="10515600" cy="3590174"/>
          </a:xfrm>
        </p:spPr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pl-PL" sz="2200" b="1" dirty="0"/>
              <a:t>RODO?</a:t>
            </a:r>
          </a:p>
          <a:p>
            <a:pPr>
              <a:spcAft>
                <a:spcPts val="600"/>
              </a:spcAft>
            </a:pPr>
            <a:r>
              <a:rPr lang="pl-PL" sz="2200" dirty="0"/>
              <a:t>Czy w treści nie ma niepotrzebnych danych osobowych lub wrażliwych?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pl-PL" sz="2200" b="1" dirty="0"/>
              <a:t>Przeczytane?</a:t>
            </a:r>
          </a:p>
          <a:p>
            <a:pPr>
              <a:spcAft>
                <a:spcPts val="600"/>
              </a:spcAft>
            </a:pPr>
            <a:r>
              <a:rPr lang="pl-PL" sz="2200" dirty="0"/>
              <a:t>Czy przeczytałem cały wygenerowany tekst przed kliknięciem "Wyślij"?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pl-PL" sz="2200" b="1" dirty="0"/>
              <a:t>Naturalne?</a:t>
            </a:r>
          </a:p>
          <a:p>
            <a:pPr>
              <a:spcAft>
                <a:spcPts val="600"/>
              </a:spcAft>
            </a:pPr>
            <a:r>
              <a:rPr lang="pl-PL" sz="2200" dirty="0"/>
              <a:t>Czy ton wypowiedzi brzmi odpowiednio do odbiorcy i sytuacji?</a:t>
            </a:r>
          </a:p>
          <a:p>
            <a:pPr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1136070689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73E4BE-1477-37BE-7EE1-18762140E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0"/>
              <a:t>Jak odnaleźć się w świecie ciągłych zmian?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F16D12B-DA7C-CC7C-9E00-647194964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Aplikacje się zmieniają</a:t>
            </a:r>
          </a:p>
          <a:p>
            <a:pPr>
              <a:lnSpc>
                <a:spcPct val="150000"/>
              </a:lnSpc>
            </a:pPr>
            <a:r>
              <a:rPr lang="pl-PL" dirty="0"/>
              <a:t>Co miesiąc wychodzą nowe programy i aktualizacje interfejsów. Nie musisz śledzić każdego z nich!</a:t>
            </a:r>
          </a:p>
          <a:p>
            <a:pPr marL="0" indent="0">
              <a:lnSpc>
                <a:spcPct val="150000"/>
              </a:lnSpc>
              <a:buNone/>
            </a:pPr>
            <a:endParaRPr lang="pl-PL" b="1" dirty="0"/>
          </a:p>
          <a:p>
            <a:pPr marL="0" indent="0">
              <a:lnSpc>
                <a:spcPct val="150000"/>
              </a:lnSpc>
              <a:buNone/>
            </a:pPr>
            <a:r>
              <a:rPr lang="pl-PL" b="1" dirty="0"/>
              <a:t>Fundamenty zostają te same:</a:t>
            </a:r>
          </a:p>
          <a:p>
            <a:pPr>
              <a:lnSpc>
                <a:spcPct val="150000"/>
              </a:lnSpc>
            </a:pPr>
            <a:r>
              <a:rPr lang="pl-PL" dirty="0"/>
              <a:t>Umiejętność precyzyjnego podawania roli, kontekstu i pracy na źródłach działa identycznie w każdym nowym narzędziu.</a:t>
            </a:r>
          </a:p>
          <a:p>
            <a:pPr>
              <a:lnSpc>
                <a:spcPct val="150000"/>
              </a:lnSpc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6940087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CD20E14-0C51-3005-782A-7016DA7BE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pl-PL" sz="5400" b="0"/>
              <a:t>Ile czasu możemy zyskać?</a:t>
            </a:r>
          </a:p>
        </p:txBody>
      </p:sp>
      <p:sp>
        <p:nvSpPr>
          <p:cNvPr id="62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Symbol zastępczy zawartości 2">
            <a:extLst>
              <a:ext uri="{FF2B5EF4-FFF2-40B4-BE49-F238E27FC236}">
                <a16:creationId xmlns:a16="http://schemas.microsoft.com/office/drawing/2014/main" id="{8D69190E-9EA2-FCFE-4C83-A6E4FA887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Analiza 50 stron PDF </a:t>
            </a:r>
            <a:r>
              <a:rPr lang="pl-PL" sz="2200" dirty="0"/>
              <a:t>Dawniej: 2 godziny </a:t>
            </a:r>
            <a:r>
              <a:rPr lang="pl-PL" sz="2200" b="1" dirty="0"/>
              <a:t>Z AI: 3 minuty</a:t>
            </a:r>
            <a:endParaRPr lang="pl-PL" sz="2200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Pisanie pisma / Maila </a:t>
            </a:r>
            <a:r>
              <a:rPr lang="pl-PL" sz="2200" dirty="0"/>
              <a:t>Dawniej: 20 minut </a:t>
            </a:r>
            <a:r>
              <a:rPr lang="pl-PL" sz="2200" b="1" dirty="0"/>
              <a:t>Z AI: 2 minuty</a:t>
            </a:r>
            <a:endParaRPr lang="pl-PL" sz="2200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pl-PL" sz="2200" b="1" dirty="0"/>
              <a:t>Synteza z nagrania </a:t>
            </a:r>
            <a:r>
              <a:rPr lang="pl-PL" sz="2200" dirty="0"/>
              <a:t>Dawniej: 45 minut </a:t>
            </a:r>
            <a:r>
              <a:rPr lang="pl-PL" sz="2200" b="1" dirty="0"/>
              <a:t>Z AI: 5 minut</a:t>
            </a:r>
            <a:endParaRPr lang="pl-PL" sz="2200" dirty="0"/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200" dirty="0"/>
          </a:p>
        </p:txBody>
      </p:sp>
    </p:spTree>
    <p:extLst>
      <p:ext uri="{BB962C8B-B14F-4D97-AF65-F5344CB8AC3E}">
        <p14:creationId xmlns:p14="http://schemas.microsoft.com/office/powerpoint/2010/main" val="2497519400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20684D40-8750-64DA-7D2A-3B5D31174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pl-PL" b="0">
                <a:solidFill>
                  <a:srgbClr val="FFFFFF"/>
                </a:solidFill>
              </a:rPr>
              <a:t>Zakończenie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1BA740C-516F-AF85-7A27-72B0DB014B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b="1" dirty="0"/>
              <a:t>Praktyka czyni mistrza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endParaRPr lang="pl-PL" sz="24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dirty="0"/>
              <a:t>Praca z AI to umiejętność, która działa jak jazda na rowerze lub pisanie na klawiaturze. Pierwsze </a:t>
            </a:r>
            <a:r>
              <a:rPr lang="pl-PL" sz="2400" dirty="0" err="1"/>
              <a:t>prompty</a:t>
            </a:r>
            <a:r>
              <a:rPr lang="pl-PL" sz="2400" dirty="0"/>
              <a:t> mogą wymagać poprawki, ale z każdym dniem idzie to szybciej.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400" dirty="0"/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pl-PL" sz="2400" dirty="0"/>
              <a:t>Im częściej próbujesz użyć AI do małych zadań, tym szybciej automatyzujesz swoją codzienną pracę.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pl-PL" sz="240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00928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7B90977-580C-49FA-BA2C-0E47FD927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>
                <a:latin typeface="Montserrat Bold" panose="00000800000000000000"/>
              </a:rPr>
              <a:t>Materiał opracowano w ramach projektu</a:t>
            </a:r>
            <a:br>
              <a:rPr lang="pl-PL" b="1">
                <a:latin typeface="Montserrat Bold" panose="00000800000000000000"/>
              </a:rPr>
            </a:br>
            <a:r>
              <a:rPr lang="pl-PL" b="1">
                <a:latin typeface="Montserrat Bold" panose="00000800000000000000"/>
              </a:rPr>
              <a:t>„Administrowanie UKW w 4K”</a:t>
            </a:r>
            <a:br>
              <a:rPr lang="pl-PL" b="1">
                <a:latin typeface="Montserrat Bold" panose="00000800000000000000"/>
              </a:rPr>
            </a:br>
            <a:r>
              <a:rPr lang="pl-PL" b="1">
                <a:latin typeface="Montserrat Bold" panose="00000800000000000000"/>
              </a:rPr>
              <a:t> nr FERS.01.05-IP.08-0319/25-00</a:t>
            </a:r>
            <a:endParaRPr lang="pl-PL"/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2E8F3CF-4DCC-4179-818F-CC241A648B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/>
              <a:t>Projekt realizowany w ramach programu Fundusze Europejskie dla Rozwoju Społecznego 2021–2027, współfinansowanego ze środków Europejskiego Funduszu Społecznego Plus oraz budżetu państwa.</a:t>
            </a:r>
          </a:p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8598810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>
            <a:extLst>
              <a:ext uri="{FF2B5EF4-FFF2-40B4-BE49-F238E27FC236}">
                <a16:creationId xmlns:a16="http://schemas.microsoft.com/office/drawing/2014/main" id="{AABDEC00-092F-4708-B143-9A9C297AE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1062" y="1333948"/>
            <a:ext cx="5611812" cy="1152150"/>
          </a:xfrm>
        </p:spPr>
        <p:txBody>
          <a:bodyPr/>
          <a:lstStyle/>
          <a:p>
            <a:r>
              <a:rPr lang="pl-PL" b="1"/>
              <a:t>Dziękujemy za uwagę!</a:t>
            </a:r>
            <a:endParaRPr lang="pl-PL"/>
          </a:p>
        </p:txBody>
      </p:sp>
      <p:sp>
        <p:nvSpPr>
          <p:cNvPr id="4" name="Podtytuł 3">
            <a:extLst>
              <a:ext uri="{FF2B5EF4-FFF2-40B4-BE49-F238E27FC236}">
                <a16:creationId xmlns:a16="http://schemas.microsoft.com/office/drawing/2014/main" id="{A70ADE41-BC88-44B6-BEF1-D1B995AADE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z="1800" b="0"/>
              <a:t>Materiał szkoleniowy przygotowany przez: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20154E7-8EFA-4678-9482-B3B8F346E5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l-PL">
                <a:solidFill>
                  <a:srgbClr val="03436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mgr inż. Adriannę Piszcz</a:t>
            </a: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id="{D0C82110-DCA8-45AB-B74E-08F1FFFD5C3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 lnSpcReduction="10000"/>
          </a:bodyPr>
          <a:lstStyle/>
          <a:p>
            <a:r>
              <a:rPr lang="pl-PL" sz="1800" b="0"/>
              <a:t>Uniwersytet Kazimierza Wielkiego w Bydgoszczy</a:t>
            </a:r>
            <a:endParaRPr lang="pl-PL" b="0"/>
          </a:p>
        </p:txBody>
      </p:sp>
      <p:sp>
        <p:nvSpPr>
          <p:cNvPr id="9" name="Symbol zastępczy tekstu 2">
            <a:extLst>
              <a:ext uri="{FF2B5EF4-FFF2-40B4-BE49-F238E27FC236}">
                <a16:creationId xmlns:a16="http://schemas.microsoft.com/office/drawing/2014/main" id="{75273F42-00FF-6FB5-CB72-9133F4D6E51B}"/>
              </a:ext>
            </a:extLst>
          </p:cNvPr>
          <p:cNvSpPr txBox="1">
            <a:spLocks/>
          </p:cNvSpPr>
          <p:nvPr/>
        </p:nvSpPr>
        <p:spPr>
          <a:xfrm>
            <a:off x="5961063" y="5044721"/>
            <a:ext cx="5611812" cy="814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00" kern="1200">
                <a:solidFill>
                  <a:srgbClr val="C75139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4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pl-PL">
                <a:latin typeface="Arial"/>
              </a:rPr>
              <a:t>Udostępniono na licencji CC BY 4.0</a:t>
            </a:r>
          </a:p>
          <a:p>
            <a:pPr>
              <a:lnSpc>
                <a:spcPct val="150000"/>
              </a:lnSpc>
            </a:pPr>
            <a:r>
              <a:rPr lang="pl-PL">
                <a:latin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Treść licencji Creative </a:t>
            </a:r>
            <a:r>
              <a:rPr lang="pl-PL" err="1">
                <a:latin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Commons</a:t>
            </a:r>
            <a:r>
              <a:rPr lang="pl-PL">
                <a:latin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CC BY 4.0 </a:t>
            </a:r>
            <a:endParaRPr lang="pl-PL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1163384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265D6B5557CAC4DAA03365DCEBC3A82" ma:contentTypeVersion="13" ma:contentTypeDescription="Utwórz nowy dokument." ma:contentTypeScope="" ma:versionID="39f50e0ac1a79e8db00c25ba00700a4c">
  <xsd:schema xmlns:xsd="http://www.w3.org/2001/XMLSchema" xmlns:xs="http://www.w3.org/2001/XMLSchema" xmlns:p="http://schemas.microsoft.com/office/2006/metadata/properties" xmlns:ns2="853e06b7-a411-4003-87a8-8e7988b9a28c" xmlns:ns3="d508027f-207a-4b8e-b763-26b50327d13c" targetNamespace="http://schemas.microsoft.com/office/2006/metadata/properties" ma:root="true" ma:fieldsID="bbd8dccc48ee49ef20c3e0670553ce34" ns2:_="" ns3:_="">
    <xsd:import namespace="853e06b7-a411-4003-87a8-8e7988b9a28c"/>
    <xsd:import namespace="d508027f-207a-4b8e-b763-26b50327d1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3e06b7-a411-4003-87a8-8e7988b9a2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Tagi obrazów" ma:readOnly="false" ma:fieldId="{5cf76f15-5ced-4ddc-b409-7134ff3c332f}" ma:taxonomyMulti="true" ma:sspId="178dc54b-36a1-4ddd-a079-aa44141494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08027f-207a-4b8e-b763-26b50327d13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cefdf4a-d4c1-4a72-973d-25fe03473079}" ma:internalName="TaxCatchAll" ma:showField="CatchAllData" ma:web="d508027f-207a-4b8e-b763-26b50327d1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53e06b7-a411-4003-87a8-8e7988b9a28c">
      <Terms xmlns="http://schemas.microsoft.com/office/infopath/2007/PartnerControls"/>
    </lcf76f155ced4ddcb4097134ff3c332f>
    <TaxCatchAll xmlns="d508027f-207a-4b8e-b763-26b50327d13c" xsi:nil="true"/>
  </documentManagement>
</p:properties>
</file>

<file path=customXml/itemProps1.xml><?xml version="1.0" encoding="utf-8"?>
<ds:datastoreItem xmlns:ds="http://schemas.openxmlformats.org/officeDocument/2006/customXml" ds:itemID="{08F30FE8-7DD6-4D18-A22F-456F4E313154}">
  <ds:schemaRefs>
    <ds:schemaRef ds:uri="853e06b7-a411-4003-87a8-8e7988b9a28c"/>
    <ds:schemaRef ds:uri="d508027f-207a-4b8e-b763-26b50327d13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4B8CC27-C54F-4B2E-B125-19DCBE7935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80DED1-BD84-4B51-8EAC-1EEB9F1F8D80}">
  <ds:schemaRefs>
    <ds:schemaRef ds:uri="853e06b7-a411-4003-87a8-8e7988b9a28c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d508027f-207a-4b8e-b763-26b50327d13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8191</Words>
  <Application>Microsoft Office PowerPoint</Application>
  <PresentationFormat>Panoramiczny</PresentationFormat>
  <Paragraphs>797</Paragraphs>
  <Slides>129</Slides>
  <Notes>13</Notes>
  <HiddenSlides>0</HiddenSlides>
  <MMClips>1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129</vt:i4>
      </vt:variant>
    </vt:vector>
  </HeadingPairs>
  <TitlesOfParts>
    <vt:vector size="139" baseType="lpstr">
      <vt:lpstr>Aptos</vt:lpstr>
      <vt:lpstr>Arial</vt:lpstr>
      <vt:lpstr>Calibri</vt:lpstr>
      <vt:lpstr>Calibri Light</vt:lpstr>
      <vt:lpstr>Google Sans Text</vt:lpstr>
      <vt:lpstr>Helvetica</vt:lpstr>
      <vt:lpstr>Montserrat</vt:lpstr>
      <vt:lpstr>Montserrat Bold</vt:lpstr>
      <vt:lpstr>Times New Roman</vt:lpstr>
      <vt:lpstr>Motyw pakietu Office</vt:lpstr>
      <vt:lpstr>Szkolenie AI dla administracji – poziom podstawowy</vt:lpstr>
      <vt:lpstr>O mnie</vt:lpstr>
      <vt:lpstr>Wstęp</vt:lpstr>
      <vt:lpstr>Moduł I</vt:lpstr>
      <vt:lpstr>Agenda (Moduł I):</vt:lpstr>
      <vt:lpstr>Podstawy AI</vt:lpstr>
      <vt:lpstr>Czym jest sztuczna inteligencja (AI)?</vt:lpstr>
      <vt:lpstr>Czym jest generatywne AI (GenAI)?</vt:lpstr>
      <vt:lpstr>Czym są duże modele językowe (LLM)?</vt:lpstr>
      <vt:lpstr>Czym jest PROMPT?</vt:lpstr>
      <vt:lpstr>Dlaczego to, co wpisujesz (prompting), ma kluczowe znaczenie?</vt:lpstr>
      <vt:lpstr>Rodzaje promptów</vt:lpstr>
      <vt:lpstr>Prompt wykonawczy</vt:lpstr>
      <vt:lpstr>Prompt rolowy</vt:lpstr>
      <vt:lpstr>Prompt wzorcowy</vt:lpstr>
      <vt:lpstr>Prompt krok-po-kroku</vt:lpstr>
      <vt:lpstr>Dygresja: „AI nie zastąpi człowieka...”</vt:lpstr>
      <vt:lpstr>Czy potrzebuję 50 kont?</vt:lpstr>
      <vt:lpstr>Dlaczego warto wybrać i opanować 1-2 narzędzia?</vt:lpstr>
      <vt:lpstr>Efekt skali w codziennej pracy</vt:lpstr>
      <vt:lpstr>Przełamywanie oporu psychologicznego</vt:lpstr>
      <vt:lpstr>Czy ktoś widzi moje pytania?</vt:lpstr>
      <vt:lpstr>Jak naprawdę przetwarzane są dane?</vt:lpstr>
      <vt:lpstr>Co to oznacza w praktyce?</vt:lpstr>
      <vt:lpstr>RODO: zasada anonimizacji</vt:lpstr>
      <vt:lpstr>Anonimizacja w praktyce</vt:lpstr>
      <vt:lpstr>Co wolno, a czego nie wolno wrzucać do AI?</vt:lpstr>
      <vt:lpstr>Co to znaczy, że model uczy się na naszych danych?</vt:lpstr>
      <vt:lpstr>Ustawienia – warto do nich zajrzeć</vt:lpstr>
      <vt:lpstr>Co AI o nas pamięta?</vt:lpstr>
      <vt:lpstr>Czym są halucynacje modelu AI?</vt:lpstr>
      <vt:lpstr>Jak zidentyfikować zmyślone treści?</vt:lpstr>
      <vt:lpstr>Strategia sprawnej weryfikacji bez marnowania czasu</vt:lpstr>
      <vt:lpstr>Optymalizacja czasu pracy</vt:lpstr>
      <vt:lpstr>Dylemat: „Promptowanie zajęło 20 minut, a praca ręczna 10 minut...”</vt:lpstr>
      <vt:lpstr>Inwestycja w wiedzę i kontekst chatu</vt:lpstr>
      <vt:lpstr>Od oporu do nawyku</vt:lpstr>
      <vt:lpstr>Wprowadzenie do pracy w czacie</vt:lpstr>
      <vt:lpstr>Wybór swojego ulubionego narzędzia</vt:lpstr>
      <vt:lpstr>Porównanie narzędzi</vt:lpstr>
      <vt:lpstr>Limity wersji darmowych a płatne subskrypcje</vt:lpstr>
      <vt:lpstr>Obrazy i grafiki w prostym czacie</vt:lpstr>
      <vt:lpstr>Jak to działa?</vt:lpstr>
      <vt:lpstr>Prompty w praktyce</vt:lpstr>
      <vt:lpstr>Szybka korekta i zmiana tonu wypowiedzi</vt:lpstr>
      <vt:lpstr>Budowanie pamięci w oknie czatu</vt:lpstr>
      <vt:lpstr>Moduł II</vt:lpstr>
      <vt:lpstr>Agenda (Moduł II):</vt:lpstr>
      <vt:lpstr>Wgrywanie plików – budowanie szerokiego kontekstu [1/2]</vt:lpstr>
      <vt:lpstr>Wgrywanie plików – budowanie szerokiego kontekstu [2/2]</vt:lpstr>
      <vt:lpstr>Odpytywanie dokumentów</vt:lpstr>
      <vt:lpstr>Metoda Zero Halucynacji przy pracy z plikami</vt:lpstr>
      <vt:lpstr>3-poziomowe streszczenie</vt:lpstr>
      <vt:lpstr>Praca z trudnymi plikami: skany, skomplikowane PDF-y i tabele</vt:lpstr>
      <vt:lpstr>Porównywanie dokumentów (Wersja A vs Wersja B)</vt:lpstr>
      <vt:lpstr>Budowanie bazy wiedzy w NotebookLM</vt:lpstr>
      <vt:lpstr>Zastosowania w administracji lub dydaktyce</vt:lpstr>
      <vt:lpstr>Od dokumentu do wizualizacji w 1 kliknięcie</vt:lpstr>
      <vt:lpstr>Co możesz automatycznie wygenerować z załączonych plików?</vt:lpstr>
      <vt:lpstr>Wygenerowane podsumowanie wideo</vt:lpstr>
      <vt:lpstr>Wygenerowane podsumowanie audio</vt:lpstr>
      <vt:lpstr>Tworzenie własnego notatnika wiedzy</vt:lpstr>
      <vt:lpstr>Higiena źródeł w NotebookLM</vt:lpstr>
      <vt:lpstr>Szybka weryfikacja przy nietypowych lub trudnych przypadkach</vt:lpstr>
      <vt:lpstr>Praca z cytatami i weryfikacja odnośników w NotebookLM</vt:lpstr>
      <vt:lpstr>Gdzie jeszcze przydaje się NotebookLM?</vt:lpstr>
      <vt:lpstr>Tworzenie wewnętrznych przewodników i bazy FAQ dla biura</vt:lpstr>
      <vt:lpstr>NotebookLM vs standardowy czat AI</vt:lpstr>
      <vt:lpstr>Wprowadzenie do środowiska Canvas</vt:lpstr>
      <vt:lpstr>Jak to wygląda?</vt:lpstr>
      <vt:lpstr> Czat AI vs. Gemini Canvas</vt:lpstr>
      <vt:lpstr>Podział ekranu w środowisku Canvas</vt:lpstr>
      <vt:lpstr>Pierwszy prompt w Canvas: Od czego zacząć budowanie dokumentu?</vt:lpstr>
      <vt:lpstr>Kiedy warto korzystać z Canvasa?</vt:lpstr>
      <vt:lpstr>Zasady pracy w Canvasie</vt:lpstr>
      <vt:lpstr>Pętla iteracyjna: Ręczna edycja + Komendy AI</vt:lpstr>
      <vt:lpstr>Edycja zaznaczenia (Inline prompts)</vt:lpstr>
      <vt:lpstr>Zaawansowane przykłady Inline Prompts</vt:lpstr>
      <vt:lpstr>Przyciski szybkich akcji w Canvas</vt:lpstr>
      <vt:lpstr>Zmiana tonu wypowiedzi w praktyce</vt:lpstr>
      <vt:lpstr>Praca na tabelach w Canvasie</vt:lpstr>
      <vt:lpstr>Przekształcanie nieustrukturyzowanego tekstu w czystą tabelę</vt:lpstr>
      <vt:lpstr>Agregacja danych do sprawozdania</vt:lpstr>
      <vt:lpstr>Przyrostowe budowanie raportu</vt:lpstr>
      <vt:lpstr>Metoda modułowa przy pisaniu obszernych sprawozdań</vt:lpstr>
      <vt:lpstr>Ostateczna korekta kancelaryjna i stylistyka w Canvas</vt:lpstr>
      <vt:lpstr>Checklista weryfikacyjna przed podpisem i eksportem</vt:lpstr>
      <vt:lpstr>Eksport do Google Docs lub pobieranie</vt:lpstr>
      <vt:lpstr>Moduł III</vt:lpstr>
      <vt:lpstr>Agenda (Moduł III):</vt:lpstr>
      <vt:lpstr>Zwykły czat vs dedykowany asystent</vt:lpstr>
      <vt:lpstr>Dlaczego warto poświęcić 5 minut na bota?</vt:lpstr>
      <vt:lpstr>Kiedy tworzyć asystenta, a kiedy wystarczy czat?</vt:lpstr>
      <vt:lpstr>Współdzielenie asystenta w zespole i sekretariacie</vt:lpstr>
      <vt:lpstr>Tworzenie nowego asystenta na przykładzie Google Gemini (Gem)</vt:lpstr>
      <vt:lpstr>Trzy filary dobrej instrukcji </vt:lpstr>
      <vt:lpstr>Zaawansowana struktura instrukcji: Użycie przykładowych odpowiedzi (Few-Shot Prompting)</vt:lpstr>
      <vt:lpstr>Ustawianie własnych zakazów i nakazów</vt:lpstr>
      <vt:lpstr>Podpinanie bazy wiedzy do bota</vt:lpstr>
      <vt:lpstr>Przykład 1: Asystent korespondencji</vt:lpstr>
      <vt:lpstr>Przykład 2: Asystent korekty</vt:lpstr>
      <vt:lpstr>Przykład 3: Prywatny balkonowy doradca roślinny</vt:lpstr>
      <vt:lpstr>Przykład 4: Dydaktyczny asystent ds. sylabusów i opisów przedmiotów</vt:lpstr>
      <vt:lpstr>Dlaczego dedykowany asystent oszczędza godziny?</vt:lpstr>
      <vt:lpstr>Praca z dźwiękiem zamiast pisania</vt:lpstr>
      <vt:lpstr>Dyktowanie myśli na żywo (Tryb Voice)</vt:lpstr>
      <vt:lpstr>Tryb Voice, czyli rozmowa z czatem na żywo</vt:lpstr>
      <vt:lpstr>Wgrywanie plików audio do narzędzi</vt:lpstr>
      <vt:lpstr>Etyka, RODO i zasady formalne nagrywania spotkań uczelnianych</vt:lpstr>
      <vt:lpstr>NotebookLM jako przetwórnia audio</vt:lpstr>
      <vt:lpstr>Od nagrania ze spotkania do listy zadań</vt:lpstr>
      <vt:lpstr>Praca z trudnym dźwiękiem: szumy, wielu rozmówców i żargon</vt:lpstr>
      <vt:lpstr>Co oznacza "Łańcuch pracy"?</vt:lpstr>
      <vt:lpstr>Poszukiwanie dedykowanych narzędzi</vt:lpstr>
      <vt:lpstr>Łączenie narzędzi</vt:lpstr>
      <vt:lpstr>Przykład 2: Od regulaminu do bezpiecznej odpowiedzi</vt:lpstr>
      <vt:lpstr>Tworzenie własnej Mapy Procesu AI</vt:lpstr>
      <vt:lpstr>Zmiana roli</vt:lpstr>
      <vt:lpstr>AI to kolejne narzędzie</vt:lpstr>
      <vt:lpstr>Złote zasady higieny pracy z AI</vt:lpstr>
      <vt:lpstr>Twój zestaw narzędzi</vt:lpstr>
      <vt:lpstr>Strategia małych kroków</vt:lpstr>
      <vt:lpstr>Twój plan działania na pierwsze 30 dni</vt:lpstr>
      <vt:lpstr>Szybki audyt</vt:lpstr>
      <vt:lpstr>Jak odnaleźć się w świecie ciągłych zmian?</vt:lpstr>
      <vt:lpstr>Ile czasu możemy zyskać?</vt:lpstr>
      <vt:lpstr>Zakończenie</vt:lpstr>
      <vt:lpstr>Materiał opracowano w ramach projektu „Administrowanie UKW w 4K”  nr FERS.01.05-IP.08-0319/25-00</vt:lpstr>
      <vt:lpstr>Dziękujemy za uwagę!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Szkolenie AI dla administracji [PPTX; 31,0MB]</dc:title>
  <dc:creator>Adrianna Piszcz</dc:creator>
  <cp:lastModifiedBy>Adrianna Piszcz</cp:lastModifiedBy>
  <cp:revision>1</cp:revision>
  <dcterms:created xsi:type="dcterms:W3CDTF">2024-06-08T14:40:10Z</dcterms:created>
  <dcterms:modified xsi:type="dcterms:W3CDTF">2026-09-23T14:15:49Z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0x010100C265D6B5557CAC4DAA03365DCEBC3A82</vt:lpwstr>
  </property>
</Properties>
</file>